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im Ali" userId="327b32ca2f9e9eaa" providerId="Windows Live" clId="Web-{6123BAD3-1FFE-4A6C-8DE5-393B5D99CD3C}"/>
    <pc:docChg chg="addSld delSld modSld addMainMaster delMainMaster">
      <pc:chgData name="Kasim Ali" userId="327b32ca2f9e9eaa" providerId="Windows Live" clId="Web-{6123BAD3-1FFE-4A6C-8DE5-393B5D99CD3C}" dt="2020-09-21T19:16:22.711" v="982" actId="1076"/>
      <pc:docMkLst>
        <pc:docMk/>
      </pc:docMkLst>
      <pc:sldChg chg="addSp modSp mod setBg modClrScheme chgLayout">
        <pc:chgData name="Kasim Ali" userId="327b32ca2f9e9eaa" providerId="Windows Live" clId="Web-{6123BAD3-1FFE-4A6C-8DE5-393B5D99CD3C}" dt="2020-09-21T18:36:36.854" v="0"/>
        <pc:sldMkLst>
          <pc:docMk/>
          <pc:sldMk cId="109857222" sldId="256"/>
        </pc:sldMkLst>
        <pc:spChg chg="mod">
          <ac:chgData name="Kasim Ali" userId="327b32ca2f9e9eaa" providerId="Windows Live" clId="Web-{6123BAD3-1FFE-4A6C-8DE5-393B5D99CD3C}" dt="2020-09-21T18:36:36.854" v="0"/>
          <ac:spMkLst>
            <pc:docMk/>
            <pc:sldMk cId="109857222" sldId="256"/>
            <ac:spMk id="2" creationId="{00000000-0000-0000-0000-000000000000}"/>
          </ac:spMkLst>
        </pc:spChg>
        <pc:spChg chg="mod">
          <ac:chgData name="Kasim Ali" userId="327b32ca2f9e9eaa" providerId="Windows Live" clId="Web-{6123BAD3-1FFE-4A6C-8DE5-393B5D99CD3C}" dt="2020-09-21T18:36:36.854" v="0"/>
          <ac:spMkLst>
            <pc:docMk/>
            <pc:sldMk cId="109857222" sldId="256"/>
            <ac:spMk id="3" creationId="{00000000-0000-0000-0000-000000000000}"/>
          </ac:spMkLst>
        </pc:spChg>
        <pc:spChg chg="add">
          <ac:chgData name="Kasim Ali" userId="327b32ca2f9e9eaa" providerId="Windows Live" clId="Web-{6123BAD3-1FFE-4A6C-8DE5-393B5D99CD3C}" dt="2020-09-21T18:36:36.854" v="0"/>
          <ac:spMkLst>
            <pc:docMk/>
            <pc:sldMk cId="109857222" sldId="256"/>
            <ac:spMk id="9" creationId="{987A0FBA-CC04-4256-A8EB-BB3C543E989C}"/>
          </ac:spMkLst>
        </pc:spChg>
        <pc:spChg chg="add">
          <ac:chgData name="Kasim Ali" userId="327b32ca2f9e9eaa" providerId="Windows Live" clId="Web-{6123BAD3-1FFE-4A6C-8DE5-393B5D99CD3C}" dt="2020-09-21T18:36:36.854" v="0"/>
          <ac:spMkLst>
            <pc:docMk/>
            <pc:sldMk cId="109857222" sldId="256"/>
            <ac:spMk id="11" creationId="{15A93C08-5026-4474-A6D5-87A03C1357A0}"/>
          </ac:spMkLst>
        </pc:spChg>
        <pc:spChg chg="add">
          <ac:chgData name="Kasim Ali" userId="327b32ca2f9e9eaa" providerId="Windows Live" clId="Web-{6123BAD3-1FFE-4A6C-8DE5-393B5D99CD3C}" dt="2020-09-21T18:36:36.854" v="0"/>
          <ac:spMkLst>
            <pc:docMk/>
            <pc:sldMk cId="109857222" sldId="256"/>
            <ac:spMk id="13" creationId="{E633B38B-B87A-4288-A20F-0223A6C27A5A}"/>
          </ac:spMkLst>
        </pc:spChg>
        <pc:picChg chg="add">
          <ac:chgData name="Kasim Ali" userId="327b32ca2f9e9eaa" providerId="Windows Live" clId="Web-{6123BAD3-1FFE-4A6C-8DE5-393B5D99CD3C}" dt="2020-09-21T18:36:36.854" v="0"/>
          <ac:picMkLst>
            <pc:docMk/>
            <pc:sldMk cId="109857222" sldId="256"/>
            <ac:picMk id="4" creationId="{67BC400C-90CD-4EA8-8CB7-82A4400B20B4}"/>
          </ac:picMkLst>
        </pc:picChg>
      </pc:sldChg>
      <pc:sldChg chg="modSp new">
        <pc:chgData name="Kasim Ali" userId="327b32ca2f9e9eaa" providerId="Windows Live" clId="Web-{6123BAD3-1FFE-4A6C-8DE5-393B5D99CD3C}" dt="2020-09-21T18:47:29.106" v="214" actId="20577"/>
        <pc:sldMkLst>
          <pc:docMk/>
          <pc:sldMk cId="1742288441" sldId="258"/>
        </pc:sldMkLst>
        <pc:spChg chg="mod">
          <ac:chgData name="Kasim Ali" userId="327b32ca2f9e9eaa" providerId="Windows Live" clId="Web-{6123BAD3-1FFE-4A6C-8DE5-393B5D99CD3C}" dt="2020-09-21T18:45:09.449" v="209" actId="20577"/>
          <ac:spMkLst>
            <pc:docMk/>
            <pc:sldMk cId="1742288441" sldId="258"/>
            <ac:spMk id="2" creationId="{4A2C1A4E-F32B-4ADE-B9BC-C7ACCCB1D6D6}"/>
          </ac:spMkLst>
        </pc:spChg>
        <pc:spChg chg="mod">
          <ac:chgData name="Kasim Ali" userId="327b32ca2f9e9eaa" providerId="Windows Live" clId="Web-{6123BAD3-1FFE-4A6C-8DE5-393B5D99CD3C}" dt="2020-09-21T18:47:29.106" v="214" actId="20577"/>
          <ac:spMkLst>
            <pc:docMk/>
            <pc:sldMk cId="1742288441" sldId="258"/>
            <ac:spMk id="3" creationId="{FF37AB0C-6FA6-4817-91C5-0105C1329D48}"/>
          </ac:spMkLst>
        </pc:spChg>
      </pc:sldChg>
      <pc:sldChg chg="addSp delSp modSp new mod setBg">
        <pc:chgData name="Kasim Ali" userId="327b32ca2f9e9eaa" providerId="Windows Live" clId="Web-{6123BAD3-1FFE-4A6C-8DE5-393B5D99CD3C}" dt="2020-09-21T18:51:45.685" v="278"/>
        <pc:sldMkLst>
          <pc:docMk/>
          <pc:sldMk cId="212565866" sldId="259"/>
        </pc:sldMkLst>
        <pc:spChg chg="mod">
          <ac:chgData name="Kasim Ali" userId="327b32ca2f9e9eaa" providerId="Windows Live" clId="Web-{6123BAD3-1FFE-4A6C-8DE5-393B5D99CD3C}" dt="2020-09-21T18:51:45.685" v="278"/>
          <ac:spMkLst>
            <pc:docMk/>
            <pc:sldMk cId="212565866" sldId="259"/>
            <ac:spMk id="2" creationId="{1B66C8D5-7B92-4CE1-A1A6-6893DD18F6FE}"/>
          </ac:spMkLst>
        </pc:spChg>
        <pc:spChg chg="del mod">
          <ac:chgData name="Kasim Ali" userId="327b32ca2f9e9eaa" providerId="Windows Live" clId="Web-{6123BAD3-1FFE-4A6C-8DE5-393B5D99CD3C}" dt="2020-09-21T18:49:59.372" v="269"/>
          <ac:spMkLst>
            <pc:docMk/>
            <pc:sldMk cId="212565866" sldId="259"/>
            <ac:spMk id="3" creationId="{C2863401-0F47-41EE-85A5-F59B990075C0}"/>
          </ac:spMkLst>
        </pc:spChg>
        <pc:spChg chg="add del">
          <ac:chgData name="Kasim Ali" userId="327b32ca2f9e9eaa" providerId="Windows Live" clId="Web-{6123BAD3-1FFE-4A6C-8DE5-393B5D99CD3C}" dt="2020-09-21T18:50:34.185" v="273"/>
          <ac:spMkLst>
            <pc:docMk/>
            <pc:sldMk cId="212565866" sldId="259"/>
            <ac:spMk id="6" creationId="{A6EF5A53-0A64-4CA5-B9C7-1CB97CB5CF1C}"/>
          </ac:spMkLst>
        </pc:spChg>
        <pc:spChg chg="add del">
          <ac:chgData name="Kasim Ali" userId="327b32ca2f9e9eaa" providerId="Windows Live" clId="Web-{6123BAD3-1FFE-4A6C-8DE5-393B5D99CD3C}" dt="2020-09-21T18:50:34.185" v="273"/>
          <ac:spMkLst>
            <pc:docMk/>
            <pc:sldMk cId="212565866" sldId="259"/>
            <ac:spMk id="7" creationId="{34ABFBEA-4EB0-4D02-A2C0-1733CD3D6F12}"/>
          </ac:spMkLst>
        </pc:spChg>
        <pc:spChg chg="add del">
          <ac:chgData name="Kasim Ali" userId="327b32ca2f9e9eaa" providerId="Windows Live" clId="Web-{6123BAD3-1FFE-4A6C-8DE5-393B5D99CD3C}" dt="2020-09-21T18:50:34.185" v="273"/>
          <ac:spMkLst>
            <pc:docMk/>
            <pc:sldMk cId="212565866" sldId="259"/>
            <ac:spMk id="8" creationId="{19E083F6-57F4-487B-A766-EA0462B1EED8}"/>
          </ac:spMkLst>
        </pc:spChg>
        <pc:spChg chg="add del">
          <ac:chgData name="Kasim Ali" userId="327b32ca2f9e9eaa" providerId="Windows Live" clId="Web-{6123BAD3-1FFE-4A6C-8DE5-393B5D99CD3C}" dt="2020-09-21T18:50:28.075" v="271"/>
          <ac:spMkLst>
            <pc:docMk/>
            <pc:sldMk cId="212565866" sldId="259"/>
            <ac:spMk id="9" creationId="{987A0FBA-CC04-4256-A8EB-BB3C543E989C}"/>
          </ac:spMkLst>
        </pc:spChg>
        <pc:spChg chg="add del">
          <ac:chgData name="Kasim Ali" userId="327b32ca2f9e9eaa" providerId="Windows Live" clId="Web-{6123BAD3-1FFE-4A6C-8DE5-393B5D99CD3C}" dt="2020-09-21T18:51:45.685" v="278"/>
          <ac:spMkLst>
            <pc:docMk/>
            <pc:sldMk cId="212565866" sldId="259"/>
            <ac:spMk id="10" creationId="{A6EF5A53-0A64-4CA5-B9C7-1CB97CB5CF1C}"/>
          </ac:spMkLst>
        </pc:spChg>
        <pc:spChg chg="add del">
          <ac:chgData name="Kasim Ali" userId="327b32ca2f9e9eaa" providerId="Windows Live" clId="Web-{6123BAD3-1FFE-4A6C-8DE5-393B5D99CD3C}" dt="2020-09-21T18:50:28.075" v="271"/>
          <ac:spMkLst>
            <pc:docMk/>
            <pc:sldMk cId="212565866" sldId="259"/>
            <ac:spMk id="11" creationId="{87733DA8-1BFC-4737-831B-54DCFE42D60A}"/>
          </ac:spMkLst>
        </pc:spChg>
        <pc:spChg chg="add del">
          <ac:chgData name="Kasim Ali" userId="327b32ca2f9e9eaa" providerId="Windows Live" clId="Web-{6123BAD3-1FFE-4A6C-8DE5-393B5D99CD3C}" dt="2020-09-21T18:51:45.685" v="278"/>
          <ac:spMkLst>
            <pc:docMk/>
            <pc:sldMk cId="212565866" sldId="259"/>
            <ac:spMk id="12" creationId="{34ABFBEA-4EB0-4D02-A2C0-1733CD3D6F12}"/>
          </ac:spMkLst>
        </pc:spChg>
        <pc:spChg chg="add del">
          <ac:chgData name="Kasim Ali" userId="327b32ca2f9e9eaa" providerId="Windows Live" clId="Web-{6123BAD3-1FFE-4A6C-8DE5-393B5D99CD3C}" dt="2020-09-21T18:50:28.075" v="271"/>
          <ac:spMkLst>
            <pc:docMk/>
            <pc:sldMk cId="212565866" sldId="259"/>
            <ac:spMk id="13" creationId="{63165769-7A47-4E0F-825D-AF1179DF680B}"/>
          </ac:spMkLst>
        </pc:spChg>
        <pc:spChg chg="add del">
          <ac:chgData name="Kasim Ali" userId="327b32ca2f9e9eaa" providerId="Windows Live" clId="Web-{6123BAD3-1FFE-4A6C-8DE5-393B5D99CD3C}" dt="2020-09-21T18:51:45.685" v="278"/>
          <ac:spMkLst>
            <pc:docMk/>
            <pc:sldMk cId="212565866" sldId="259"/>
            <ac:spMk id="14" creationId="{19E083F6-57F4-487B-A766-EA0462B1EED8}"/>
          </ac:spMkLst>
        </pc:spChg>
        <pc:spChg chg="add del">
          <ac:chgData name="Kasim Ali" userId="327b32ca2f9e9eaa" providerId="Windows Live" clId="Web-{6123BAD3-1FFE-4A6C-8DE5-393B5D99CD3C}" dt="2020-09-21T18:50:34.185" v="273"/>
          <ac:spMkLst>
            <pc:docMk/>
            <pc:sldMk cId="212565866" sldId="259"/>
            <ac:spMk id="15" creationId="{7A18C9FB-EC4C-4DAE-8F7D-C6E5AF607958}"/>
          </ac:spMkLst>
        </pc:spChg>
        <pc:spChg chg="add del">
          <ac:chgData name="Kasim Ali" userId="327b32ca2f9e9eaa" providerId="Windows Live" clId="Web-{6123BAD3-1FFE-4A6C-8DE5-393B5D99CD3C}" dt="2020-09-21T18:51:45.685" v="278"/>
          <ac:spMkLst>
            <pc:docMk/>
            <pc:sldMk cId="212565866" sldId="259"/>
            <ac:spMk id="16" creationId="{19F8DFD5-8C0A-4218-9B4D-E1510EDF5D47}"/>
          </ac:spMkLst>
        </pc:spChg>
        <pc:spChg chg="add del">
          <ac:chgData name="Kasim Ali" userId="327b32ca2f9e9eaa" providerId="Windows Live" clId="Web-{6123BAD3-1FFE-4A6C-8DE5-393B5D99CD3C}" dt="2020-09-21T18:50:34.185" v="273"/>
          <ac:spMkLst>
            <pc:docMk/>
            <pc:sldMk cId="212565866" sldId="259"/>
            <ac:spMk id="17" creationId="{5E698B96-C345-4CAB-9657-02BD17A19499}"/>
          </ac:spMkLst>
        </pc:spChg>
        <pc:spChg chg="add del">
          <ac:chgData name="Kasim Ali" userId="327b32ca2f9e9eaa" providerId="Windows Live" clId="Web-{6123BAD3-1FFE-4A6C-8DE5-393B5D99CD3C}" dt="2020-09-21T18:51:45.685" v="278"/>
          <ac:spMkLst>
            <pc:docMk/>
            <pc:sldMk cId="212565866" sldId="259"/>
            <ac:spMk id="18" creationId="{F68EA0E8-7D5E-4DA0-A471-465D313B11CE}"/>
          </ac:spMkLst>
        </pc:spChg>
        <pc:spChg chg="add del">
          <ac:chgData name="Kasim Ali" userId="327b32ca2f9e9eaa" providerId="Windows Live" clId="Web-{6123BAD3-1FFE-4A6C-8DE5-393B5D99CD3C}" dt="2020-09-21T18:51:45.685" v="278"/>
          <ac:spMkLst>
            <pc:docMk/>
            <pc:sldMk cId="212565866" sldId="259"/>
            <ac:spMk id="19" creationId="{444D3A10-EBC4-4C40-B103-797C83983AA1}"/>
          </ac:spMkLst>
        </pc:spChg>
        <pc:spChg chg="add del">
          <ac:chgData name="Kasim Ali" userId="327b32ca2f9e9eaa" providerId="Windows Live" clId="Web-{6123BAD3-1FFE-4A6C-8DE5-393B5D99CD3C}" dt="2020-09-21T18:51:45.685" v="278"/>
          <ac:spMkLst>
            <pc:docMk/>
            <pc:sldMk cId="212565866" sldId="259"/>
            <ac:spMk id="21" creationId="{532D9B79-0E05-4058-92C0-8FE5C6847ED3}"/>
          </ac:spMkLst>
        </pc:spChg>
        <pc:spChg chg="add">
          <ac:chgData name="Kasim Ali" userId="327b32ca2f9e9eaa" providerId="Windows Live" clId="Web-{6123BAD3-1FFE-4A6C-8DE5-393B5D99CD3C}" dt="2020-09-21T18:51:45.685" v="278"/>
          <ac:spMkLst>
            <pc:docMk/>
            <pc:sldMk cId="212565866" sldId="259"/>
            <ac:spMk id="26" creationId="{987A0FBA-CC04-4256-A8EB-BB3C543E989C}"/>
          </ac:spMkLst>
        </pc:spChg>
        <pc:spChg chg="add">
          <ac:chgData name="Kasim Ali" userId="327b32ca2f9e9eaa" providerId="Windows Live" clId="Web-{6123BAD3-1FFE-4A6C-8DE5-393B5D99CD3C}" dt="2020-09-21T18:51:45.685" v="278"/>
          <ac:spMkLst>
            <pc:docMk/>
            <pc:sldMk cId="212565866" sldId="259"/>
            <ac:spMk id="28" creationId="{A044A62A-90F2-4512-B914-C85365792581}"/>
          </ac:spMkLst>
        </pc:spChg>
        <pc:spChg chg="add">
          <ac:chgData name="Kasim Ali" userId="327b32ca2f9e9eaa" providerId="Windows Live" clId="Web-{6123BAD3-1FFE-4A6C-8DE5-393B5D99CD3C}" dt="2020-09-21T18:51:45.685" v="278"/>
          <ac:spMkLst>
            <pc:docMk/>
            <pc:sldMk cId="212565866" sldId="259"/>
            <ac:spMk id="30" creationId="{1FD00E6D-9A34-4676-AD40-27FF958A5055}"/>
          </ac:spMkLst>
        </pc:spChg>
        <pc:graphicFrameChg chg="add mod modGraphic">
          <ac:chgData name="Kasim Ali" userId="327b32ca2f9e9eaa" providerId="Windows Live" clId="Web-{6123BAD3-1FFE-4A6C-8DE5-393B5D99CD3C}" dt="2020-09-21T18:51:45.685" v="278"/>
          <ac:graphicFrameMkLst>
            <pc:docMk/>
            <pc:sldMk cId="212565866" sldId="259"/>
            <ac:graphicFrameMk id="4" creationId="{E168E192-7512-48C4-B83D-6CA56BB80946}"/>
          </ac:graphicFrameMkLst>
        </pc:graphicFrameChg>
      </pc:sldChg>
      <pc:sldChg chg="addSp delSp modSp new mod setBg">
        <pc:chgData name="Kasim Ali" userId="327b32ca2f9e9eaa" providerId="Windows Live" clId="Web-{6123BAD3-1FFE-4A6C-8DE5-393B5D99CD3C}" dt="2020-09-21T19:12:14.817" v="950"/>
        <pc:sldMkLst>
          <pc:docMk/>
          <pc:sldMk cId="2797316269" sldId="260"/>
        </pc:sldMkLst>
        <pc:spChg chg="mod ord">
          <ac:chgData name="Kasim Ali" userId="327b32ca2f9e9eaa" providerId="Windows Live" clId="Web-{6123BAD3-1FFE-4A6C-8DE5-393B5D99CD3C}" dt="2020-09-21T19:12:14.817" v="950"/>
          <ac:spMkLst>
            <pc:docMk/>
            <pc:sldMk cId="2797316269" sldId="260"/>
            <ac:spMk id="2" creationId="{125260DE-7F5A-489D-BC68-1DED67FEB7F6}"/>
          </ac:spMkLst>
        </pc:spChg>
        <pc:spChg chg="del mod">
          <ac:chgData name="Kasim Ali" userId="327b32ca2f9e9eaa" providerId="Windows Live" clId="Web-{6123BAD3-1FFE-4A6C-8DE5-393B5D99CD3C}" dt="2020-09-21T19:09:27.941" v="929"/>
          <ac:spMkLst>
            <pc:docMk/>
            <pc:sldMk cId="2797316269" sldId="260"/>
            <ac:spMk id="3" creationId="{08DA93C2-C9FA-4F87-8A25-F8CB7C42DE94}"/>
          </ac:spMkLst>
        </pc:spChg>
        <pc:spChg chg="add del">
          <ac:chgData name="Kasim Ali" userId="327b32ca2f9e9eaa" providerId="Windows Live" clId="Web-{6123BAD3-1FFE-4A6C-8DE5-393B5D99CD3C}" dt="2020-09-21T19:08:08.175" v="919"/>
          <ac:spMkLst>
            <pc:docMk/>
            <pc:sldMk cId="2797316269" sldId="260"/>
            <ac:spMk id="5" creationId="{987A0FBA-CC04-4256-A8EB-BB3C543E989C}"/>
          </ac:spMkLst>
        </pc:spChg>
        <pc:spChg chg="add del">
          <ac:chgData name="Kasim Ali" userId="327b32ca2f9e9eaa" providerId="Windows Live" clId="Web-{6123BAD3-1FFE-4A6C-8DE5-393B5D99CD3C}" dt="2020-09-21T19:08:08.175" v="919"/>
          <ac:spMkLst>
            <pc:docMk/>
            <pc:sldMk cId="2797316269" sldId="260"/>
            <ac:spMk id="6" creationId="{87733DA8-1BFC-4737-831B-54DCFE42D60A}"/>
          </ac:spMkLst>
        </pc:spChg>
        <pc:spChg chg="add del">
          <ac:chgData name="Kasim Ali" userId="327b32ca2f9e9eaa" providerId="Windows Live" clId="Web-{6123BAD3-1FFE-4A6C-8DE5-393B5D99CD3C}" dt="2020-09-21T19:08:08.175" v="919"/>
          <ac:spMkLst>
            <pc:docMk/>
            <pc:sldMk cId="2797316269" sldId="260"/>
            <ac:spMk id="7" creationId="{A9A37989-53E3-4D7B-A423-60DD369BB0C7}"/>
          </ac:spMkLst>
        </pc:spChg>
        <pc:spChg chg="add del">
          <ac:chgData name="Kasim Ali" userId="327b32ca2f9e9eaa" providerId="Windows Live" clId="Web-{6123BAD3-1FFE-4A6C-8DE5-393B5D99CD3C}" dt="2020-09-21T19:08:05.785" v="917"/>
          <ac:spMkLst>
            <pc:docMk/>
            <pc:sldMk cId="2797316269" sldId="260"/>
            <ac:spMk id="8" creationId="{987A0FBA-CC04-4256-A8EB-BB3C543E989C}"/>
          </ac:spMkLst>
        </pc:spChg>
        <pc:spChg chg="add del">
          <ac:chgData name="Kasim Ali" userId="327b32ca2f9e9eaa" providerId="Windows Live" clId="Web-{6123BAD3-1FFE-4A6C-8DE5-393B5D99CD3C}" dt="2020-09-21T19:08:08.175" v="919"/>
          <ac:spMkLst>
            <pc:docMk/>
            <pc:sldMk cId="2797316269" sldId="260"/>
            <ac:spMk id="9" creationId="{63165769-7A47-4E0F-825D-AF1179DF680B}"/>
          </ac:spMkLst>
        </pc:spChg>
        <pc:spChg chg="add del">
          <ac:chgData name="Kasim Ali" userId="327b32ca2f9e9eaa" providerId="Windows Live" clId="Web-{6123BAD3-1FFE-4A6C-8DE5-393B5D99CD3C}" dt="2020-09-21T19:08:05.785" v="917"/>
          <ac:spMkLst>
            <pc:docMk/>
            <pc:sldMk cId="2797316269" sldId="260"/>
            <ac:spMk id="10" creationId="{87733DA8-1BFC-4737-831B-54DCFE42D60A}"/>
          </ac:spMkLst>
        </pc:spChg>
        <pc:spChg chg="add del">
          <ac:chgData name="Kasim Ali" userId="327b32ca2f9e9eaa" providerId="Windows Live" clId="Web-{6123BAD3-1FFE-4A6C-8DE5-393B5D99CD3C}" dt="2020-09-21T19:08:21.472" v="921"/>
          <ac:spMkLst>
            <pc:docMk/>
            <pc:sldMk cId="2797316269" sldId="260"/>
            <ac:spMk id="11" creationId="{987A0FBA-CC04-4256-A8EB-BB3C543E989C}"/>
          </ac:spMkLst>
        </pc:spChg>
        <pc:spChg chg="add del">
          <ac:chgData name="Kasim Ali" userId="327b32ca2f9e9eaa" providerId="Windows Live" clId="Web-{6123BAD3-1FFE-4A6C-8DE5-393B5D99CD3C}" dt="2020-09-21T19:08:05.785" v="917"/>
          <ac:spMkLst>
            <pc:docMk/>
            <pc:sldMk cId="2797316269" sldId="260"/>
            <ac:spMk id="12" creationId="{01A4B593-070B-4B49-B02E-B71243FA53B5}"/>
          </ac:spMkLst>
        </pc:spChg>
        <pc:spChg chg="add del">
          <ac:chgData name="Kasim Ali" userId="327b32ca2f9e9eaa" providerId="Windows Live" clId="Web-{6123BAD3-1FFE-4A6C-8DE5-393B5D99CD3C}" dt="2020-09-21T19:08:21.472" v="921"/>
          <ac:spMkLst>
            <pc:docMk/>
            <pc:sldMk cId="2797316269" sldId="260"/>
            <ac:spMk id="13" creationId="{1F2E94ED-9EAC-4540-B972-B11CAA852653}"/>
          </ac:spMkLst>
        </pc:spChg>
        <pc:spChg chg="add del">
          <ac:chgData name="Kasim Ali" userId="327b32ca2f9e9eaa" providerId="Windows Live" clId="Web-{6123BAD3-1FFE-4A6C-8DE5-393B5D99CD3C}" dt="2020-09-21T19:08:05.785" v="917"/>
          <ac:spMkLst>
            <pc:docMk/>
            <pc:sldMk cId="2797316269" sldId="260"/>
            <ac:spMk id="14" creationId="{63165769-7A47-4E0F-825D-AF1179DF680B}"/>
          </ac:spMkLst>
        </pc:spChg>
        <pc:spChg chg="add del">
          <ac:chgData name="Kasim Ali" userId="327b32ca2f9e9eaa" providerId="Windows Live" clId="Web-{6123BAD3-1FFE-4A6C-8DE5-393B5D99CD3C}" dt="2020-09-21T19:08:21.472" v="921"/>
          <ac:spMkLst>
            <pc:docMk/>
            <pc:sldMk cId="2797316269" sldId="260"/>
            <ac:spMk id="15" creationId="{A3BFB3E6-2D9E-4A5C-826F-44A91F59778D}"/>
          </ac:spMkLst>
        </pc:spChg>
        <pc:spChg chg="add del">
          <ac:chgData name="Kasim Ali" userId="327b32ca2f9e9eaa" providerId="Windows Live" clId="Web-{6123BAD3-1FFE-4A6C-8DE5-393B5D99CD3C}" dt="2020-09-21T19:10:24.035" v="942"/>
          <ac:spMkLst>
            <pc:docMk/>
            <pc:sldMk cId="2797316269" sldId="260"/>
            <ac:spMk id="16" creationId="{987A0FBA-CC04-4256-A8EB-BB3C543E989C}"/>
          </ac:spMkLst>
        </pc:spChg>
        <pc:spChg chg="add del">
          <ac:chgData name="Kasim Ali" userId="327b32ca2f9e9eaa" providerId="Windows Live" clId="Web-{6123BAD3-1FFE-4A6C-8DE5-393B5D99CD3C}" dt="2020-09-21T19:10:24.035" v="942"/>
          <ac:spMkLst>
            <pc:docMk/>
            <pc:sldMk cId="2797316269" sldId="260"/>
            <ac:spMk id="17" creationId="{87733DA8-1BFC-4737-831B-54DCFE42D60A}"/>
          </ac:spMkLst>
        </pc:spChg>
        <pc:spChg chg="add del">
          <ac:chgData name="Kasim Ali" userId="327b32ca2f9e9eaa" providerId="Windows Live" clId="Web-{6123BAD3-1FFE-4A6C-8DE5-393B5D99CD3C}" dt="2020-09-21T19:10:24.035" v="942"/>
          <ac:spMkLst>
            <pc:docMk/>
            <pc:sldMk cId="2797316269" sldId="260"/>
            <ac:spMk id="18" creationId="{01A4B593-070B-4B49-B02E-B71243FA53B5}"/>
          </ac:spMkLst>
        </pc:spChg>
        <pc:spChg chg="add del">
          <ac:chgData name="Kasim Ali" userId="327b32ca2f9e9eaa" providerId="Windows Live" clId="Web-{6123BAD3-1FFE-4A6C-8DE5-393B5D99CD3C}" dt="2020-09-21T19:10:24.035" v="942"/>
          <ac:spMkLst>
            <pc:docMk/>
            <pc:sldMk cId="2797316269" sldId="260"/>
            <ac:spMk id="19" creationId="{63165769-7A47-4E0F-825D-AF1179DF680B}"/>
          </ac:spMkLst>
        </pc:spChg>
        <pc:spChg chg="add del">
          <ac:chgData name="Kasim Ali" userId="327b32ca2f9e9eaa" providerId="Windows Live" clId="Web-{6123BAD3-1FFE-4A6C-8DE5-393B5D99CD3C}" dt="2020-09-21T19:10:00.301" v="933"/>
          <ac:spMkLst>
            <pc:docMk/>
            <pc:sldMk cId="2797316269" sldId="260"/>
            <ac:spMk id="21" creationId="{987A0FBA-CC04-4256-A8EB-BB3C543E989C}"/>
          </ac:spMkLst>
        </pc:spChg>
        <pc:spChg chg="add del">
          <ac:chgData name="Kasim Ali" userId="327b32ca2f9e9eaa" providerId="Windows Live" clId="Web-{6123BAD3-1FFE-4A6C-8DE5-393B5D99CD3C}" dt="2020-09-21T19:10:00.301" v="933"/>
          <ac:spMkLst>
            <pc:docMk/>
            <pc:sldMk cId="2797316269" sldId="260"/>
            <ac:spMk id="22" creationId="{87733DA8-1BFC-4737-831B-54DCFE42D60A}"/>
          </ac:spMkLst>
        </pc:spChg>
        <pc:spChg chg="add del">
          <ac:chgData name="Kasim Ali" userId="327b32ca2f9e9eaa" providerId="Windows Live" clId="Web-{6123BAD3-1FFE-4A6C-8DE5-393B5D99CD3C}" dt="2020-09-21T19:10:10.988" v="935"/>
          <ac:spMkLst>
            <pc:docMk/>
            <pc:sldMk cId="2797316269" sldId="260"/>
            <ac:spMk id="23" creationId="{987A0FBA-CC04-4256-A8EB-BB3C543E989C}"/>
          </ac:spMkLst>
        </pc:spChg>
        <pc:spChg chg="add del">
          <ac:chgData name="Kasim Ali" userId="327b32ca2f9e9eaa" providerId="Windows Live" clId="Web-{6123BAD3-1FFE-4A6C-8DE5-393B5D99CD3C}" dt="2020-09-21T19:09:55.207" v="931"/>
          <ac:spMkLst>
            <pc:docMk/>
            <pc:sldMk cId="2797316269" sldId="260"/>
            <ac:spMk id="24" creationId="{987A0FBA-CC04-4256-A8EB-BB3C543E989C}"/>
          </ac:spMkLst>
        </pc:spChg>
        <pc:spChg chg="add del">
          <ac:chgData name="Kasim Ali" userId="327b32ca2f9e9eaa" providerId="Windows Live" clId="Web-{6123BAD3-1FFE-4A6C-8DE5-393B5D99CD3C}" dt="2020-09-21T19:10:10.988" v="935"/>
          <ac:spMkLst>
            <pc:docMk/>
            <pc:sldMk cId="2797316269" sldId="260"/>
            <ac:spMk id="25" creationId="{87733DA8-1BFC-4737-831B-54DCFE42D60A}"/>
          </ac:spMkLst>
        </pc:spChg>
        <pc:spChg chg="add del">
          <ac:chgData name="Kasim Ali" userId="327b32ca2f9e9eaa" providerId="Windows Live" clId="Web-{6123BAD3-1FFE-4A6C-8DE5-393B5D99CD3C}" dt="2020-09-21T19:09:55.207" v="931"/>
          <ac:spMkLst>
            <pc:docMk/>
            <pc:sldMk cId="2797316269" sldId="260"/>
            <ac:spMk id="26" creationId="{3362A0EA-3E81-4464-94B8-70BE5870EDC0}"/>
          </ac:spMkLst>
        </pc:spChg>
        <pc:spChg chg="add del">
          <ac:chgData name="Kasim Ali" userId="327b32ca2f9e9eaa" providerId="Windows Live" clId="Web-{6123BAD3-1FFE-4A6C-8DE5-393B5D99CD3C}" dt="2020-09-21T19:10:10.988" v="935"/>
          <ac:spMkLst>
            <pc:docMk/>
            <pc:sldMk cId="2797316269" sldId="260"/>
            <ac:spMk id="27" creationId="{63165769-7A47-4E0F-825D-AF1179DF680B}"/>
          </ac:spMkLst>
        </pc:spChg>
        <pc:spChg chg="add del">
          <ac:chgData name="Kasim Ali" userId="327b32ca2f9e9eaa" providerId="Windows Live" clId="Web-{6123BAD3-1FFE-4A6C-8DE5-393B5D99CD3C}" dt="2020-09-21T19:10:00.301" v="933"/>
          <ac:spMkLst>
            <pc:docMk/>
            <pc:sldMk cId="2797316269" sldId="260"/>
            <ac:spMk id="28" creationId="{07836A85-E2B0-48DE-B9E5-8C01D3C9C5B7}"/>
          </ac:spMkLst>
        </pc:spChg>
        <pc:spChg chg="add del">
          <ac:chgData name="Kasim Ali" userId="327b32ca2f9e9eaa" providerId="Windows Live" clId="Web-{6123BAD3-1FFE-4A6C-8DE5-393B5D99CD3C}" dt="2020-09-21T19:10:14.363" v="937"/>
          <ac:spMkLst>
            <pc:docMk/>
            <pc:sldMk cId="2797316269" sldId="260"/>
            <ac:spMk id="29" creationId="{987A0FBA-CC04-4256-A8EB-BB3C543E989C}"/>
          </ac:spMkLst>
        </pc:spChg>
        <pc:spChg chg="add del">
          <ac:chgData name="Kasim Ali" userId="327b32ca2f9e9eaa" providerId="Windows Live" clId="Web-{6123BAD3-1FFE-4A6C-8DE5-393B5D99CD3C}" dt="2020-09-21T19:10:00.301" v="933"/>
          <ac:spMkLst>
            <pc:docMk/>
            <pc:sldMk cId="2797316269" sldId="260"/>
            <ac:spMk id="30" creationId="{63165769-7A47-4E0F-825D-AF1179DF680B}"/>
          </ac:spMkLst>
        </pc:spChg>
        <pc:spChg chg="add del">
          <ac:chgData name="Kasim Ali" userId="327b32ca2f9e9eaa" providerId="Windows Live" clId="Web-{6123BAD3-1FFE-4A6C-8DE5-393B5D99CD3C}" dt="2020-09-21T19:10:14.363" v="937"/>
          <ac:spMkLst>
            <pc:docMk/>
            <pc:sldMk cId="2797316269" sldId="260"/>
            <ac:spMk id="31" creationId="{3D065C6D-EB42-400B-99C4-D0ACE936F6C3}"/>
          </ac:spMkLst>
        </pc:spChg>
        <pc:spChg chg="add del">
          <ac:chgData name="Kasim Ali" userId="327b32ca2f9e9eaa" providerId="Windows Live" clId="Web-{6123BAD3-1FFE-4A6C-8DE5-393B5D99CD3C}" dt="2020-09-21T19:10:14.363" v="937"/>
          <ac:spMkLst>
            <pc:docMk/>
            <pc:sldMk cId="2797316269" sldId="260"/>
            <ac:spMk id="32" creationId="{3362A0EA-3E81-4464-94B8-70BE5870EDC0}"/>
          </ac:spMkLst>
        </pc:spChg>
        <pc:spChg chg="add del">
          <ac:chgData name="Kasim Ali" userId="327b32ca2f9e9eaa" providerId="Windows Live" clId="Web-{6123BAD3-1FFE-4A6C-8DE5-393B5D99CD3C}" dt="2020-09-21T19:10:20.894" v="939"/>
          <ac:spMkLst>
            <pc:docMk/>
            <pc:sldMk cId="2797316269" sldId="260"/>
            <ac:spMk id="33" creationId="{A6EF5A53-0A64-4CA5-B9C7-1CB97CB5CF1C}"/>
          </ac:spMkLst>
        </pc:spChg>
        <pc:spChg chg="add del">
          <ac:chgData name="Kasim Ali" userId="327b32ca2f9e9eaa" providerId="Windows Live" clId="Web-{6123BAD3-1FFE-4A6C-8DE5-393B5D99CD3C}" dt="2020-09-21T19:10:20.894" v="939"/>
          <ac:spMkLst>
            <pc:docMk/>
            <pc:sldMk cId="2797316269" sldId="260"/>
            <ac:spMk id="34" creationId="{444D3A10-EBC4-4C40-B103-797C83983AA1}"/>
          </ac:spMkLst>
        </pc:spChg>
        <pc:spChg chg="add del">
          <ac:chgData name="Kasim Ali" userId="327b32ca2f9e9eaa" providerId="Windows Live" clId="Web-{6123BAD3-1FFE-4A6C-8DE5-393B5D99CD3C}" dt="2020-09-21T19:10:20.894" v="939"/>
          <ac:spMkLst>
            <pc:docMk/>
            <pc:sldMk cId="2797316269" sldId="260"/>
            <ac:spMk id="35" creationId="{34ABFBEA-4EB0-4D02-A2C0-1733CD3D6F12}"/>
          </ac:spMkLst>
        </pc:spChg>
        <pc:spChg chg="add del">
          <ac:chgData name="Kasim Ali" userId="327b32ca2f9e9eaa" providerId="Windows Live" clId="Web-{6123BAD3-1FFE-4A6C-8DE5-393B5D99CD3C}" dt="2020-09-21T19:10:20.894" v="939"/>
          <ac:spMkLst>
            <pc:docMk/>
            <pc:sldMk cId="2797316269" sldId="260"/>
            <ac:spMk id="36" creationId="{532D9B79-0E05-4058-92C0-8FE5C6847ED3}"/>
          </ac:spMkLst>
        </pc:spChg>
        <pc:spChg chg="add del">
          <ac:chgData name="Kasim Ali" userId="327b32ca2f9e9eaa" providerId="Windows Live" clId="Web-{6123BAD3-1FFE-4A6C-8DE5-393B5D99CD3C}" dt="2020-09-21T19:10:20.894" v="939"/>
          <ac:spMkLst>
            <pc:docMk/>
            <pc:sldMk cId="2797316269" sldId="260"/>
            <ac:spMk id="37" creationId="{19E083F6-57F4-487B-A766-EA0462B1EED8}"/>
          </ac:spMkLst>
        </pc:spChg>
        <pc:spChg chg="add del">
          <ac:chgData name="Kasim Ali" userId="327b32ca2f9e9eaa" providerId="Windows Live" clId="Web-{6123BAD3-1FFE-4A6C-8DE5-393B5D99CD3C}" dt="2020-09-21T19:10:20.894" v="939"/>
          <ac:spMkLst>
            <pc:docMk/>
            <pc:sldMk cId="2797316269" sldId="260"/>
            <ac:spMk id="38" creationId="{19F8DFD5-8C0A-4218-9B4D-E1510EDF5D47}"/>
          </ac:spMkLst>
        </pc:spChg>
        <pc:spChg chg="add del">
          <ac:chgData name="Kasim Ali" userId="327b32ca2f9e9eaa" providerId="Windows Live" clId="Web-{6123BAD3-1FFE-4A6C-8DE5-393B5D99CD3C}" dt="2020-09-21T19:10:20.894" v="939"/>
          <ac:spMkLst>
            <pc:docMk/>
            <pc:sldMk cId="2797316269" sldId="260"/>
            <ac:spMk id="39" creationId="{F68EA0E8-7D5E-4DA0-A471-465D313B11CE}"/>
          </ac:spMkLst>
        </pc:spChg>
        <pc:spChg chg="add del">
          <ac:chgData name="Kasim Ali" userId="327b32ca2f9e9eaa" providerId="Windows Live" clId="Web-{6123BAD3-1FFE-4A6C-8DE5-393B5D99CD3C}" dt="2020-09-21T19:10:23.988" v="941"/>
          <ac:spMkLst>
            <pc:docMk/>
            <pc:sldMk cId="2797316269" sldId="260"/>
            <ac:spMk id="40" creationId="{987A0FBA-CC04-4256-A8EB-BB3C543E989C}"/>
          </ac:spMkLst>
        </pc:spChg>
        <pc:spChg chg="add del">
          <ac:chgData name="Kasim Ali" userId="327b32ca2f9e9eaa" providerId="Windows Live" clId="Web-{6123BAD3-1FFE-4A6C-8DE5-393B5D99CD3C}" dt="2020-09-21T19:10:23.988" v="941"/>
          <ac:spMkLst>
            <pc:docMk/>
            <pc:sldMk cId="2797316269" sldId="260"/>
            <ac:spMk id="41" creationId="{E633B38B-B87A-4288-A20F-0223A6C27A5A}"/>
          </ac:spMkLst>
        </pc:spChg>
        <pc:spChg chg="add del">
          <ac:chgData name="Kasim Ali" userId="327b32ca2f9e9eaa" providerId="Windows Live" clId="Web-{6123BAD3-1FFE-4A6C-8DE5-393B5D99CD3C}" dt="2020-09-21T19:12:14.817" v="950"/>
          <ac:spMkLst>
            <pc:docMk/>
            <pc:sldMk cId="2797316269" sldId="260"/>
            <ac:spMk id="42" creationId="{A6EF5A53-0A64-4CA5-B9C7-1CB97CB5CF1C}"/>
          </ac:spMkLst>
        </pc:spChg>
        <pc:spChg chg="add del">
          <ac:chgData name="Kasim Ali" userId="327b32ca2f9e9eaa" providerId="Windows Live" clId="Web-{6123BAD3-1FFE-4A6C-8DE5-393B5D99CD3C}" dt="2020-09-21T19:12:14.817" v="950"/>
          <ac:spMkLst>
            <pc:docMk/>
            <pc:sldMk cId="2797316269" sldId="260"/>
            <ac:spMk id="43" creationId="{34ABFBEA-4EB0-4D02-A2C0-1733CD3D6F12}"/>
          </ac:spMkLst>
        </pc:spChg>
        <pc:spChg chg="add del">
          <ac:chgData name="Kasim Ali" userId="327b32ca2f9e9eaa" providerId="Windows Live" clId="Web-{6123BAD3-1FFE-4A6C-8DE5-393B5D99CD3C}" dt="2020-09-21T19:12:14.817" v="950"/>
          <ac:spMkLst>
            <pc:docMk/>
            <pc:sldMk cId="2797316269" sldId="260"/>
            <ac:spMk id="44" creationId="{19E083F6-57F4-487B-A766-EA0462B1EED8}"/>
          </ac:spMkLst>
        </pc:spChg>
        <pc:spChg chg="add del">
          <ac:chgData name="Kasim Ali" userId="327b32ca2f9e9eaa" providerId="Windows Live" clId="Web-{6123BAD3-1FFE-4A6C-8DE5-393B5D99CD3C}" dt="2020-09-21T19:12:14.817" v="950"/>
          <ac:spMkLst>
            <pc:docMk/>
            <pc:sldMk cId="2797316269" sldId="260"/>
            <ac:spMk id="45" creationId="{19F8DFD5-8C0A-4218-9B4D-E1510EDF5D47}"/>
          </ac:spMkLst>
        </pc:spChg>
        <pc:spChg chg="add del">
          <ac:chgData name="Kasim Ali" userId="327b32ca2f9e9eaa" providerId="Windows Live" clId="Web-{6123BAD3-1FFE-4A6C-8DE5-393B5D99CD3C}" dt="2020-09-21T19:12:14.817" v="950"/>
          <ac:spMkLst>
            <pc:docMk/>
            <pc:sldMk cId="2797316269" sldId="260"/>
            <ac:spMk id="46" creationId="{F68EA0E8-7D5E-4DA0-A471-465D313B11CE}"/>
          </ac:spMkLst>
        </pc:spChg>
        <pc:spChg chg="add del">
          <ac:chgData name="Kasim Ali" userId="327b32ca2f9e9eaa" providerId="Windows Live" clId="Web-{6123BAD3-1FFE-4A6C-8DE5-393B5D99CD3C}" dt="2020-09-21T19:12:14.817" v="950"/>
          <ac:spMkLst>
            <pc:docMk/>
            <pc:sldMk cId="2797316269" sldId="260"/>
            <ac:spMk id="47" creationId="{444D3A10-EBC4-4C40-B103-797C83983AA1}"/>
          </ac:spMkLst>
        </pc:spChg>
        <pc:spChg chg="add del">
          <ac:chgData name="Kasim Ali" userId="327b32ca2f9e9eaa" providerId="Windows Live" clId="Web-{6123BAD3-1FFE-4A6C-8DE5-393B5D99CD3C}" dt="2020-09-21T19:12:14.817" v="950"/>
          <ac:spMkLst>
            <pc:docMk/>
            <pc:sldMk cId="2797316269" sldId="260"/>
            <ac:spMk id="48" creationId="{532D9B79-0E05-4058-92C0-8FE5C6847ED3}"/>
          </ac:spMkLst>
        </pc:spChg>
        <pc:spChg chg="add">
          <ac:chgData name="Kasim Ali" userId="327b32ca2f9e9eaa" providerId="Windows Live" clId="Web-{6123BAD3-1FFE-4A6C-8DE5-393B5D99CD3C}" dt="2020-09-21T19:12:14.817" v="950"/>
          <ac:spMkLst>
            <pc:docMk/>
            <pc:sldMk cId="2797316269" sldId="260"/>
            <ac:spMk id="53" creationId="{A6EF5A53-0A64-4CA5-B9C7-1CB97CB5CF1C}"/>
          </ac:spMkLst>
        </pc:spChg>
        <pc:spChg chg="add">
          <ac:chgData name="Kasim Ali" userId="327b32ca2f9e9eaa" providerId="Windows Live" clId="Web-{6123BAD3-1FFE-4A6C-8DE5-393B5D99CD3C}" dt="2020-09-21T19:12:14.817" v="950"/>
          <ac:spMkLst>
            <pc:docMk/>
            <pc:sldMk cId="2797316269" sldId="260"/>
            <ac:spMk id="55" creationId="{34ABFBEA-4EB0-4D02-A2C0-1733CD3D6F12}"/>
          </ac:spMkLst>
        </pc:spChg>
        <pc:spChg chg="add">
          <ac:chgData name="Kasim Ali" userId="327b32ca2f9e9eaa" providerId="Windows Live" clId="Web-{6123BAD3-1FFE-4A6C-8DE5-393B5D99CD3C}" dt="2020-09-21T19:12:14.817" v="950"/>
          <ac:spMkLst>
            <pc:docMk/>
            <pc:sldMk cId="2797316269" sldId="260"/>
            <ac:spMk id="57" creationId="{19E083F6-57F4-487B-A766-EA0462B1EED8}"/>
          </ac:spMkLst>
        </pc:spChg>
        <pc:spChg chg="add">
          <ac:chgData name="Kasim Ali" userId="327b32ca2f9e9eaa" providerId="Windows Live" clId="Web-{6123BAD3-1FFE-4A6C-8DE5-393B5D99CD3C}" dt="2020-09-21T19:12:14.817" v="950"/>
          <ac:spMkLst>
            <pc:docMk/>
            <pc:sldMk cId="2797316269" sldId="260"/>
            <ac:spMk id="59" creationId="{987A0FBA-CC04-4256-A8EB-BB3C543E989C}"/>
          </ac:spMkLst>
        </pc:spChg>
        <pc:spChg chg="add">
          <ac:chgData name="Kasim Ali" userId="327b32ca2f9e9eaa" providerId="Windows Live" clId="Web-{6123BAD3-1FFE-4A6C-8DE5-393B5D99CD3C}" dt="2020-09-21T19:12:14.817" v="950"/>
          <ac:spMkLst>
            <pc:docMk/>
            <pc:sldMk cId="2797316269" sldId="260"/>
            <ac:spMk id="61" creationId="{15A93C08-5026-4474-A6D5-87A03C1357A0}"/>
          </ac:spMkLst>
        </pc:spChg>
        <pc:spChg chg="add">
          <ac:chgData name="Kasim Ali" userId="327b32ca2f9e9eaa" providerId="Windows Live" clId="Web-{6123BAD3-1FFE-4A6C-8DE5-393B5D99CD3C}" dt="2020-09-21T19:12:14.817" v="950"/>
          <ac:spMkLst>
            <pc:docMk/>
            <pc:sldMk cId="2797316269" sldId="260"/>
            <ac:spMk id="63" creationId="{E633B38B-B87A-4288-A20F-0223A6C27A5A}"/>
          </ac:spMkLst>
        </pc:spChg>
        <pc:graphicFrameChg chg="add mod modGraphic">
          <ac:chgData name="Kasim Ali" userId="327b32ca2f9e9eaa" providerId="Windows Live" clId="Web-{6123BAD3-1FFE-4A6C-8DE5-393B5D99CD3C}" dt="2020-09-21T19:11:46.988" v="949" actId="14100"/>
          <ac:graphicFrameMkLst>
            <pc:docMk/>
            <pc:sldMk cId="2797316269" sldId="260"/>
            <ac:graphicFrameMk id="4" creationId="{5402E961-95FC-4660-B7CD-080D324F02F9}"/>
          </ac:graphicFrameMkLst>
        </pc:graphicFrameChg>
      </pc:sldChg>
      <pc:sldChg chg="addSp delSp modSp new mod setBg">
        <pc:chgData name="Kasim Ali" userId="327b32ca2f9e9eaa" providerId="Windows Live" clId="Web-{6123BAD3-1FFE-4A6C-8DE5-393B5D99CD3C}" dt="2020-09-21T19:16:22.711" v="982" actId="1076"/>
        <pc:sldMkLst>
          <pc:docMk/>
          <pc:sldMk cId="2136928734" sldId="261"/>
        </pc:sldMkLst>
        <pc:spChg chg="mod ord">
          <ac:chgData name="Kasim Ali" userId="327b32ca2f9e9eaa" providerId="Windows Live" clId="Web-{6123BAD3-1FFE-4A6C-8DE5-393B5D99CD3C}" dt="2020-09-21T19:16:09.380" v="980"/>
          <ac:spMkLst>
            <pc:docMk/>
            <pc:sldMk cId="2136928734" sldId="261"/>
            <ac:spMk id="2" creationId="{21F4D9C3-A9CA-40EE-A30B-ED3DD1594F0C}"/>
          </ac:spMkLst>
        </pc:spChg>
        <pc:spChg chg="del">
          <ac:chgData name="Kasim Ali" userId="327b32ca2f9e9eaa" providerId="Windows Live" clId="Web-{6123BAD3-1FFE-4A6C-8DE5-393B5D99CD3C}" dt="2020-09-21T19:15:17.223" v="970"/>
          <ac:spMkLst>
            <pc:docMk/>
            <pc:sldMk cId="2136928734" sldId="261"/>
            <ac:spMk id="3" creationId="{4C80B177-EF8E-4B65-8572-7E9413B68385}"/>
          </ac:spMkLst>
        </pc:spChg>
        <pc:spChg chg="add del">
          <ac:chgData name="Kasim Ali" userId="327b32ca2f9e9eaa" providerId="Windows Live" clId="Web-{6123BAD3-1FFE-4A6C-8DE5-393B5D99CD3C}" dt="2020-09-21T19:15:39.849" v="974"/>
          <ac:spMkLst>
            <pc:docMk/>
            <pc:sldMk cId="2136928734" sldId="261"/>
            <ac:spMk id="6" creationId="{A6EF5A53-0A64-4CA5-B9C7-1CB97CB5CF1C}"/>
          </ac:spMkLst>
        </pc:spChg>
        <pc:spChg chg="add del">
          <ac:chgData name="Kasim Ali" userId="327b32ca2f9e9eaa" providerId="Windows Live" clId="Web-{6123BAD3-1FFE-4A6C-8DE5-393B5D99CD3C}" dt="2020-09-21T19:15:39.849" v="974"/>
          <ac:spMkLst>
            <pc:docMk/>
            <pc:sldMk cId="2136928734" sldId="261"/>
            <ac:spMk id="7" creationId="{34ABFBEA-4EB0-4D02-A2C0-1733CD3D6F12}"/>
          </ac:spMkLst>
        </pc:spChg>
        <pc:spChg chg="add del">
          <ac:chgData name="Kasim Ali" userId="327b32ca2f9e9eaa" providerId="Windows Live" clId="Web-{6123BAD3-1FFE-4A6C-8DE5-393B5D99CD3C}" dt="2020-09-21T19:15:39.849" v="974"/>
          <ac:spMkLst>
            <pc:docMk/>
            <pc:sldMk cId="2136928734" sldId="261"/>
            <ac:spMk id="8" creationId="{19E083F6-57F4-487B-A766-EA0462B1EED8}"/>
          </ac:spMkLst>
        </pc:spChg>
        <pc:spChg chg="add del">
          <ac:chgData name="Kasim Ali" userId="327b32ca2f9e9eaa" providerId="Windows Live" clId="Web-{6123BAD3-1FFE-4A6C-8DE5-393B5D99CD3C}" dt="2020-09-21T19:15:34.520" v="972"/>
          <ac:spMkLst>
            <pc:docMk/>
            <pc:sldMk cId="2136928734" sldId="261"/>
            <ac:spMk id="9" creationId="{A6EF5A53-0A64-4CA5-B9C7-1CB97CB5CF1C}"/>
          </ac:spMkLst>
        </pc:spChg>
        <pc:spChg chg="add del">
          <ac:chgData name="Kasim Ali" userId="327b32ca2f9e9eaa" providerId="Windows Live" clId="Web-{6123BAD3-1FFE-4A6C-8DE5-393B5D99CD3C}" dt="2020-09-21T19:15:39.849" v="974"/>
          <ac:spMkLst>
            <pc:docMk/>
            <pc:sldMk cId="2136928734" sldId="261"/>
            <ac:spMk id="10" creationId="{7A18C9FB-EC4C-4DAE-8F7D-C6E5AF607958}"/>
          </ac:spMkLst>
        </pc:spChg>
        <pc:spChg chg="add del">
          <ac:chgData name="Kasim Ali" userId="327b32ca2f9e9eaa" providerId="Windows Live" clId="Web-{6123BAD3-1FFE-4A6C-8DE5-393B5D99CD3C}" dt="2020-09-21T19:15:34.520" v="972"/>
          <ac:spMkLst>
            <pc:docMk/>
            <pc:sldMk cId="2136928734" sldId="261"/>
            <ac:spMk id="11" creationId="{34ABFBEA-4EB0-4D02-A2C0-1733CD3D6F12}"/>
          </ac:spMkLst>
        </pc:spChg>
        <pc:spChg chg="add del">
          <ac:chgData name="Kasim Ali" userId="327b32ca2f9e9eaa" providerId="Windows Live" clId="Web-{6123BAD3-1FFE-4A6C-8DE5-393B5D99CD3C}" dt="2020-09-21T19:15:39.849" v="974"/>
          <ac:spMkLst>
            <pc:docMk/>
            <pc:sldMk cId="2136928734" sldId="261"/>
            <ac:spMk id="12" creationId="{BFC5A2D8-56E8-47FB-975D-D777AFEA4F18}"/>
          </ac:spMkLst>
        </pc:spChg>
        <pc:spChg chg="add del">
          <ac:chgData name="Kasim Ali" userId="327b32ca2f9e9eaa" providerId="Windows Live" clId="Web-{6123BAD3-1FFE-4A6C-8DE5-393B5D99CD3C}" dt="2020-09-21T19:15:34.520" v="972"/>
          <ac:spMkLst>
            <pc:docMk/>
            <pc:sldMk cId="2136928734" sldId="261"/>
            <ac:spMk id="13" creationId="{19E083F6-57F4-487B-A766-EA0462B1EED8}"/>
          </ac:spMkLst>
        </pc:spChg>
        <pc:spChg chg="add del">
          <ac:chgData name="Kasim Ali" userId="327b32ca2f9e9eaa" providerId="Windows Live" clId="Web-{6123BAD3-1FFE-4A6C-8DE5-393B5D99CD3C}" dt="2020-09-21T19:15:39.849" v="974"/>
          <ac:spMkLst>
            <pc:docMk/>
            <pc:sldMk cId="2136928734" sldId="261"/>
            <ac:spMk id="14" creationId="{A9896C11-F8DF-437A-B349-8AFD602DC0CA}"/>
          </ac:spMkLst>
        </pc:spChg>
        <pc:spChg chg="add del">
          <ac:chgData name="Kasim Ali" userId="327b32ca2f9e9eaa" providerId="Windows Live" clId="Web-{6123BAD3-1FFE-4A6C-8DE5-393B5D99CD3C}" dt="2020-09-21T19:15:34.520" v="972"/>
          <ac:spMkLst>
            <pc:docMk/>
            <pc:sldMk cId="2136928734" sldId="261"/>
            <ac:spMk id="15" creationId="{987A0FBA-CC04-4256-A8EB-BB3C543E989C}"/>
          </ac:spMkLst>
        </pc:spChg>
        <pc:spChg chg="add del">
          <ac:chgData name="Kasim Ali" userId="327b32ca2f9e9eaa" providerId="Windows Live" clId="Web-{6123BAD3-1FFE-4A6C-8DE5-393B5D99CD3C}" dt="2020-09-21T19:16:09.380" v="980"/>
          <ac:spMkLst>
            <pc:docMk/>
            <pc:sldMk cId="2136928734" sldId="261"/>
            <ac:spMk id="16" creationId="{A6EF5A53-0A64-4CA5-B9C7-1CB97CB5CF1C}"/>
          </ac:spMkLst>
        </pc:spChg>
        <pc:spChg chg="add del">
          <ac:chgData name="Kasim Ali" userId="327b32ca2f9e9eaa" providerId="Windows Live" clId="Web-{6123BAD3-1FFE-4A6C-8DE5-393B5D99CD3C}" dt="2020-09-21T19:15:34.520" v="972"/>
          <ac:spMkLst>
            <pc:docMk/>
            <pc:sldMk cId="2136928734" sldId="261"/>
            <ac:spMk id="17" creationId="{15A93C08-5026-4474-A6D5-87A03C1357A0}"/>
          </ac:spMkLst>
        </pc:spChg>
        <pc:spChg chg="add del">
          <ac:chgData name="Kasim Ali" userId="327b32ca2f9e9eaa" providerId="Windows Live" clId="Web-{6123BAD3-1FFE-4A6C-8DE5-393B5D99CD3C}" dt="2020-09-21T19:16:09.380" v="980"/>
          <ac:spMkLst>
            <pc:docMk/>
            <pc:sldMk cId="2136928734" sldId="261"/>
            <ac:spMk id="18" creationId="{34ABFBEA-4EB0-4D02-A2C0-1733CD3D6F12}"/>
          </ac:spMkLst>
        </pc:spChg>
        <pc:spChg chg="add del">
          <ac:chgData name="Kasim Ali" userId="327b32ca2f9e9eaa" providerId="Windows Live" clId="Web-{6123BAD3-1FFE-4A6C-8DE5-393B5D99CD3C}" dt="2020-09-21T19:15:34.520" v="972"/>
          <ac:spMkLst>
            <pc:docMk/>
            <pc:sldMk cId="2136928734" sldId="261"/>
            <ac:spMk id="19" creationId="{E633B38B-B87A-4288-A20F-0223A6C27A5A}"/>
          </ac:spMkLst>
        </pc:spChg>
        <pc:spChg chg="add del">
          <ac:chgData name="Kasim Ali" userId="327b32ca2f9e9eaa" providerId="Windows Live" clId="Web-{6123BAD3-1FFE-4A6C-8DE5-393B5D99CD3C}" dt="2020-09-21T19:16:09.380" v="980"/>
          <ac:spMkLst>
            <pc:docMk/>
            <pc:sldMk cId="2136928734" sldId="261"/>
            <ac:spMk id="22" creationId="{19E083F6-57F4-487B-A766-EA0462B1EED8}"/>
          </ac:spMkLst>
        </pc:spChg>
        <pc:spChg chg="add del">
          <ac:chgData name="Kasim Ali" userId="327b32ca2f9e9eaa" providerId="Windows Live" clId="Web-{6123BAD3-1FFE-4A6C-8DE5-393B5D99CD3C}" dt="2020-09-21T19:16:09.380" v="980"/>
          <ac:spMkLst>
            <pc:docMk/>
            <pc:sldMk cId="2136928734" sldId="261"/>
            <ac:spMk id="23" creationId="{7A18C9FB-EC4C-4DAE-8F7D-C6E5AF607958}"/>
          </ac:spMkLst>
        </pc:spChg>
        <pc:spChg chg="add del">
          <ac:chgData name="Kasim Ali" userId="327b32ca2f9e9eaa" providerId="Windows Live" clId="Web-{6123BAD3-1FFE-4A6C-8DE5-393B5D99CD3C}" dt="2020-09-21T19:16:09.380" v="980"/>
          <ac:spMkLst>
            <pc:docMk/>
            <pc:sldMk cId="2136928734" sldId="261"/>
            <ac:spMk id="24" creationId="{F798D3DD-23B7-41EE-9021-C8F9A8E2C19B}"/>
          </ac:spMkLst>
        </pc:spChg>
        <pc:grpChg chg="add del">
          <ac:chgData name="Kasim Ali" userId="327b32ca2f9e9eaa" providerId="Windows Live" clId="Web-{6123BAD3-1FFE-4A6C-8DE5-393B5D99CD3C}" dt="2020-09-21T19:16:09.380" v="980"/>
          <ac:grpSpMkLst>
            <pc:docMk/>
            <pc:sldMk cId="2136928734" sldId="261"/>
            <ac:grpSpMk id="25" creationId="{2C072688-BFC7-4FE8-A45E-B3C63CBB9632}"/>
          </ac:grpSpMkLst>
        </pc:grpChg>
        <pc:picChg chg="add mod ord">
          <ac:chgData name="Kasim Ali" userId="327b32ca2f9e9eaa" providerId="Windows Live" clId="Web-{6123BAD3-1FFE-4A6C-8DE5-393B5D99CD3C}" dt="2020-09-21T19:16:22.711" v="982" actId="1076"/>
          <ac:picMkLst>
            <pc:docMk/>
            <pc:sldMk cId="2136928734" sldId="261"/>
            <ac:picMk id="4" creationId="{9BC09B9F-2DD0-4489-8B1E-8D84019587F2}"/>
          </ac:picMkLst>
        </pc:picChg>
      </pc:sldChg>
      <pc:sldMasterChg chg="add replId addSldLayout">
        <pc:chgData name="Kasim Ali" userId="327b32ca2f9e9eaa" providerId="Windows Live" clId="Web-{6123BAD3-1FFE-4A6C-8DE5-393B5D99CD3C}" dt="2020-09-21T18:36:36.854" v="0"/>
        <pc:sldMasterMkLst>
          <pc:docMk/>
          <pc:sldMasterMk cId="4045949637" sldId="2147483672"/>
        </pc:sldMasterMkLst>
        <pc:sldLayoutChg chg="add">
          <pc:chgData name="Kasim Ali" userId="327b32ca2f9e9eaa" providerId="Windows Live" clId="Web-{6123BAD3-1FFE-4A6C-8DE5-393B5D99CD3C}" dt="2020-09-21T18:36:36.854" v="0"/>
          <pc:sldLayoutMkLst>
            <pc:docMk/>
            <pc:sldMasterMk cId="4045949637" sldId="2147483672"/>
            <pc:sldLayoutMk cId="1614600553" sldId="2147483673"/>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392081580" sldId="2147483674"/>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4107021577" sldId="2147483675"/>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1855238554" sldId="2147483676"/>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247608726" sldId="2147483677"/>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1673919434" sldId="2147483678"/>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2624749815" sldId="2147483679"/>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1878185828" sldId="2147483680"/>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3308569698" sldId="2147483681"/>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2726254365" sldId="2147483682"/>
          </pc:sldLayoutMkLst>
        </pc:sldLayoutChg>
        <pc:sldLayoutChg chg="add replId">
          <pc:chgData name="Kasim Ali" userId="327b32ca2f9e9eaa" providerId="Windows Live" clId="Web-{6123BAD3-1FFE-4A6C-8DE5-393B5D99CD3C}" dt="2020-09-21T18:36:36.854" v="0"/>
          <pc:sldLayoutMkLst>
            <pc:docMk/>
            <pc:sldMasterMk cId="4045949637" sldId="2147483672"/>
            <pc:sldLayoutMk cId="3177432254" sldId="2147483683"/>
          </pc:sldLayoutMkLst>
        </pc:sldLayoutChg>
      </pc:sldMasterChg>
    </pc:docChg>
  </pc:docChgLst>
  <pc:docChgLst>
    <pc:chgData name="Kasim Ali" userId="327b32ca2f9e9eaa" providerId="Windows Live" clId="Web-{BA448D14-3997-44C9-A85A-83F048EAE296}"/>
    <pc:docChg chg="addSld delSld modSld">
      <pc:chgData name="Kasim Ali" userId="327b32ca2f9e9eaa" providerId="Windows Live" clId="Web-{BA448D14-3997-44C9-A85A-83F048EAE296}" dt="2020-09-21T20:21:42.099" v="591"/>
      <pc:docMkLst>
        <pc:docMk/>
      </pc:docMkLst>
      <pc:sldChg chg="addSp delSp modSp">
        <pc:chgData name="Kasim Ali" userId="327b32ca2f9e9eaa" providerId="Windows Live" clId="Web-{BA448D14-3997-44C9-A85A-83F048EAE296}" dt="2020-09-21T19:42:28.254" v="226" actId="20577"/>
        <pc:sldMkLst>
          <pc:docMk/>
          <pc:sldMk cId="109857222" sldId="256"/>
        </pc:sldMkLst>
        <pc:spChg chg="mod ord">
          <ac:chgData name="Kasim Ali" userId="327b32ca2f9e9eaa" providerId="Windows Live" clId="Web-{BA448D14-3997-44C9-A85A-83F048EAE296}" dt="2020-09-21T19:41:16.738" v="211"/>
          <ac:spMkLst>
            <pc:docMk/>
            <pc:sldMk cId="109857222" sldId="256"/>
            <ac:spMk id="2" creationId="{00000000-0000-0000-0000-000000000000}"/>
          </ac:spMkLst>
        </pc:spChg>
        <pc:spChg chg="mod ord">
          <ac:chgData name="Kasim Ali" userId="327b32ca2f9e9eaa" providerId="Windows Live" clId="Web-{BA448D14-3997-44C9-A85A-83F048EAE296}" dt="2020-09-21T19:42:28.254" v="226" actId="20577"/>
          <ac:spMkLst>
            <pc:docMk/>
            <pc:sldMk cId="109857222" sldId="256"/>
            <ac:spMk id="3" creationId="{00000000-0000-0000-0000-000000000000}"/>
          </ac:spMkLst>
        </pc:spChg>
        <pc:spChg chg="del">
          <ac:chgData name="Kasim Ali" userId="327b32ca2f9e9eaa" providerId="Windows Live" clId="Web-{BA448D14-3997-44C9-A85A-83F048EAE296}" dt="2020-09-21T19:37:26.033" v="172"/>
          <ac:spMkLst>
            <pc:docMk/>
            <pc:sldMk cId="109857222" sldId="256"/>
            <ac:spMk id="9" creationId="{987A0FBA-CC04-4256-A8EB-BB3C543E989C}"/>
          </ac:spMkLst>
        </pc:spChg>
        <pc:spChg chg="del">
          <ac:chgData name="Kasim Ali" userId="327b32ca2f9e9eaa" providerId="Windows Live" clId="Web-{BA448D14-3997-44C9-A85A-83F048EAE296}" dt="2020-09-21T19:37:26.033" v="172"/>
          <ac:spMkLst>
            <pc:docMk/>
            <pc:sldMk cId="109857222" sldId="256"/>
            <ac:spMk id="11" creationId="{15A93C08-5026-4474-A6D5-87A03C1357A0}"/>
          </ac:spMkLst>
        </pc:spChg>
        <pc:spChg chg="del">
          <ac:chgData name="Kasim Ali" userId="327b32ca2f9e9eaa" providerId="Windows Live" clId="Web-{BA448D14-3997-44C9-A85A-83F048EAE296}" dt="2020-09-21T19:37:26.033" v="172"/>
          <ac:spMkLst>
            <pc:docMk/>
            <pc:sldMk cId="109857222" sldId="256"/>
            <ac:spMk id="13" creationId="{E633B38B-B87A-4288-A20F-0223A6C27A5A}"/>
          </ac:spMkLst>
        </pc:spChg>
        <pc:spChg chg="add del">
          <ac:chgData name="Kasim Ali" userId="327b32ca2f9e9eaa" providerId="Windows Live" clId="Web-{BA448D14-3997-44C9-A85A-83F048EAE296}" dt="2020-09-21T19:38:42.190" v="180"/>
          <ac:spMkLst>
            <pc:docMk/>
            <pc:sldMk cId="109857222" sldId="256"/>
            <ac:spMk id="18" creationId="{7A18C9FB-EC4C-4DAE-8F7D-C6E5AF607958}"/>
          </ac:spMkLst>
        </pc:spChg>
        <pc:spChg chg="add del">
          <ac:chgData name="Kasim Ali" userId="327b32ca2f9e9eaa" providerId="Windows Live" clId="Web-{BA448D14-3997-44C9-A85A-83F048EAE296}" dt="2020-09-21T19:38:42.190" v="180"/>
          <ac:spMkLst>
            <pc:docMk/>
            <pc:sldMk cId="109857222" sldId="256"/>
            <ac:spMk id="20" creationId="{8C3ED992-EB89-4C2F-8A9A-947E91BC61F8}"/>
          </ac:spMkLst>
        </pc:spChg>
        <pc:spChg chg="add del">
          <ac:chgData name="Kasim Ali" userId="327b32ca2f9e9eaa" providerId="Windows Live" clId="Web-{BA448D14-3997-44C9-A85A-83F048EAE296}" dt="2020-09-21T19:38:42.190" v="180"/>
          <ac:spMkLst>
            <pc:docMk/>
            <pc:sldMk cId="109857222" sldId="256"/>
            <ac:spMk id="22" creationId="{55F5D1E8-E605-4EFC-8912-6E191F84FE26}"/>
          </ac:spMkLst>
        </pc:spChg>
        <pc:spChg chg="add del">
          <ac:chgData name="Kasim Ali" userId="327b32ca2f9e9eaa" providerId="Windows Live" clId="Web-{BA448D14-3997-44C9-A85A-83F048EAE296}" dt="2020-09-21T19:39:21.612" v="181"/>
          <ac:spMkLst>
            <pc:docMk/>
            <pc:sldMk cId="109857222" sldId="256"/>
            <ac:spMk id="27" creationId="{7A18C9FB-EC4C-4DAE-8F7D-C6E5AF607958}"/>
          </ac:spMkLst>
        </pc:spChg>
        <pc:spChg chg="add del">
          <ac:chgData name="Kasim Ali" userId="327b32ca2f9e9eaa" providerId="Windows Live" clId="Web-{BA448D14-3997-44C9-A85A-83F048EAE296}" dt="2020-09-21T19:39:21.612" v="181"/>
          <ac:spMkLst>
            <pc:docMk/>
            <pc:sldMk cId="109857222" sldId="256"/>
            <ac:spMk id="29" creationId="{BFC5A2D8-56E8-47FB-975D-D777AFEA4F18}"/>
          </ac:spMkLst>
        </pc:spChg>
        <pc:spChg chg="add del">
          <ac:chgData name="Kasim Ali" userId="327b32ca2f9e9eaa" providerId="Windows Live" clId="Web-{BA448D14-3997-44C9-A85A-83F048EAE296}" dt="2020-09-21T19:39:21.612" v="181"/>
          <ac:spMkLst>
            <pc:docMk/>
            <pc:sldMk cId="109857222" sldId="256"/>
            <ac:spMk id="31" creationId="{A9896C11-F8DF-437A-B349-8AFD602DC0CA}"/>
          </ac:spMkLst>
        </pc:spChg>
        <pc:spChg chg="add del">
          <ac:chgData name="Kasim Ali" userId="327b32ca2f9e9eaa" providerId="Windows Live" clId="Web-{BA448D14-3997-44C9-A85A-83F048EAE296}" dt="2020-09-21T19:40:28.003" v="194"/>
          <ac:spMkLst>
            <pc:docMk/>
            <pc:sldMk cId="109857222" sldId="256"/>
            <ac:spMk id="36" creationId="{7A18C9FB-EC4C-4DAE-8F7D-C6E5AF607958}"/>
          </ac:spMkLst>
        </pc:spChg>
        <pc:spChg chg="add del">
          <ac:chgData name="Kasim Ali" userId="327b32ca2f9e9eaa" providerId="Windows Live" clId="Web-{BA448D14-3997-44C9-A85A-83F048EAE296}" dt="2020-09-21T19:40:28.003" v="194"/>
          <ac:spMkLst>
            <pc:docMk/>
            <pc:sldMk cId="109857222" sldId="256"/>
            <ac:spMk id="38" creationId="{FEDD342A-EF89-4827-9C79-749F28490B7B}"/>
          </ac:spMkLst>
        </pc:spChg>
        <pc:spChg chg="add del">
          <ac:chgData name="Kasim Ali" userId="327b32ca2f9e9eaa" providerId="Windows Live" clId="Web-{BA448D14-3997-44C9-A85A-83F048EAE296}" dt="2020-09-21T19:40:28.003" v="194"/>
          <ac:spMkLst>
            <pc:docMk/>
            <pc:sldMk cId="109857222" sldId="256"/>
            <ac:spMk id="40" creationId="{B47A9921-6509-49C2-BEBF-924F28066091}"/>
          </ac:spMkLst>
        </pc:spChg>
        <pc:spChg chg="add del">
          <ac:chgData name="Kasim Ali" userId="327b32ca2f9e9eaa" providerId="Windows Live" clId="Web-{BA448D14-3997-44C9-A85A-83F048EAE296}" dt="2020-09-21T19:40:16.410" v="187"/>
          <ac:spMkLst>
            <pc:docMk/>
            <pc:sldMk cId="109857222" sldId="256"/>
            <ac:spMk id="42" creationId="{A6EF5A53-0A64-4CA5-B9C7-1CB97CB5CF1C}"/>
          </ac:spMkLst>
        </pc:spChg>
        <pc:spChg chg="add del">
          <ac:chgData name="Kasim Ali" userId="327b32ca2f9e9eaa" providerId="Windows Live" clId="Web-{BA448D14-3997-44C9-A85A-83F048EAE296}" dt="2020-09-21T19:40:16.410" v="187"/>
          <ac:spMkLst>
            <pc:docMk/>
            <pc:sldMk cId="109857222" sldId="256"/>
            <ac:spMk id="43" creationId="{34ABFBEA-4EB0-4D02-A2C0-1733CD3D6F12}"/>
          </ac:spMkLst>
        </pc:spChg>
        <pc:spChg chg="add del">
          <ac:chgData name="Kasim Ali" userId="327b32ca2f9e9eaa" providerId="Windows Live" clId="Web-{BA448D14-3997-44C9-A85A-83F048EAE296}" dt="2020-09-21T19:40:16.410" v="187"/>
          <ac:spMkLst>
            <pc:docMk/>
            <pc:sldMk cId="109857222" sldId="256"/>
            <ac:spMk id="44" creationId="{19E083F6-57F4-487B-A766-EA0462B1EED8}"/>
          </ac:spMkLst>
        </pc:spChg>
        <pc:spChg chg="add del">
          <ac:chgData name="Kasim Ali" userId="327b32ca2f9e9eaa" providerId="Windows Live" clId="Web-{BA448D14-3997-44C9-A85A-83F048EAE296}" dt="2020-09-21T19:40:11.613" v="185"/>
          <ac:spMkLst>
            <pc:docMk/>
            <pc:sldMk cId="109857222" sldId="256"/>
            <ac:spMk id="45" creationId="{7A18C9FB-EC4C-4DAE-8F7D-C6E5AF607958}"/>
          </ac:spMkLst>
        </pc:spChg>
        <pc:spChg chg="add del">
          <ac:chgData name="Kasim Ali" userId="327b32ca2f9e9eaa" providerId="Windows Live" clId="Web-{BA448D14-3997-44C9-A85A-83F048EAE296}" dt="2020-09-21T19:40:19.519" v="189"/>
          <ac:spMkLst>
            <pc:docMk/>
            <pc:sldMk cId="109857222" sldId="256"/>
            <ac:spMk id="46" creationId="{A6EF5A53-0A64-4CA5-B9C7-1CB97CB5CF1C}"/>
          </ac:spMkLst>
        </pc:spChg>
        <pc:spChg chg="add del">
          <ac:chgData name="Kasim Ali" userId="327b32ca2f9e9eaa" providerId="Windows Live" clId="Web-{BA448D14-3997-44C9-A85A-83F048EAE296}" dt="2020-09-21T19:40:11.613" v="185"/>
          <ac:spMkLst>
            <pc:docMk/>
            <pc:sldMk cId="109857222" sldId="256"/>
            <ac:spMk id="47" creationId="{8C3ED992-EB89-4C2F-8A9A-947E91BC61F8}"/>
          </ac:spMkLst>
        </pc:spChg>
        <pc:spChg chg="add del">
          <ac:chgData name="Kasim Ali" userId="327b32ca2f9e9eaa" providerId="Windows Live" clId="Web-{BA448D14-3997-44C9-A85A-83F048EAE296}" dt="2020-09-21T19:40:19.519" v="189"/>
          <ac:spMkLst>
            <pc:docMk/>
            <pc:sldMk cId="109857222" sldId="256"/>
            <ac:spMk id="48" creationId="{34ABFBEA-4EB0-4D02-A2C0-1733CD3D6F12}"/>
          </ac:spMkLst>
        </pc:spChg>
        <pc:spChg chg="add del">
          <ac:chgData name="Kasim Ali" userId="327b32ca2f9e9eaa" providerId="Windows Live" clId="Web-{BA448D14-3997-44C9-A85A-83F048EAE296}" dt="2020-09-21T19:40:11.613" v="185"/>
          <ac:spMkLst>
            <pc:docMk/>
            <pc:sldMk cId="109857222" sldId="256"/>
            <ac:spMk id="49" creationId="{55F5D1E8-E605-4EFC-8912-6E191F84FE26}"/>
          </ac:spMkLst>
        </pc:spChg>
        <pc:spChg chg="add del">
          <ac:chgData name="Kasim Ali" userId="327b32ca2f9e9eaa" providerId="Windows Live" clId="Web-{BA448D14-3997-44C9-A85A-83F048EAE296}" dt="2020-09-21T19:40:19.519" v="189"/>
          <ac:spMkLst>
            <pc:docMk/>
            <pc:sldMk cId="109857222" sldId="256"/>
            <ac:spMk id="50" creationId="{19E083F6-57F4-487B-A766-EA0462B1EED8}"/>
          </ac:spMkLst>
        </pc:spChg>
        <pc:spChg chg="add del">
          <ac:chgData name="Kasim Ali" userId="327b32ca2f9e9eaa" providerId="Windows Live" clId="Web-{BA448D14-3997-44C9-A85A-83F048EAE296}" dt="2020-09-21T19:40:16.410" v="187"/>
          <ac:spMkLst>
            <pc:docMk/>
            <pc:sldMk cId="109857222" sldId="256"/>
            <ac:spMk id="51" creationId="{987A0FBA-CC04-4256-A8EB-BB3C543E989C}"/>
          </ac:spMkLst>
        </pc:spChg>
        <pc:spChg chg="add del">
          <ac:chgData name="Kasim Ali" userId="327b32ca2f9e9eaa" providerId="Windows Live" clId="Web-{BA448D14-3997-44C9-A85A-83F048EAE296}" dt="2020-09-21T19:40:19.519" v="189"/>
          <ac:spMkLst>
            <pc:docMk/>
            <pc:sldMk cId="109857222" sldId="256"/>
            <ac:spMk id="52" creationId="{987A0FBA-CC04-4256-A8EB-BB3C543E989C}"/>
          </ac:spMkLst>
        </pc:spChg>
        <pc:spChg chg="add del">
          <ac:chgData name="Kasim Ali" userId="327b32ca2f9e9eaa" providerId="Windows Live" clId="Web-{BA448D14-3997-44C9-A85A-83F048EAE296}" dt="2020-09-21T19:40:16.410" v="187"/>
          <ac:spMkLst>
            <pc:docMk/>
            <pc:sldMk cId="109857222" sldId="256"/>
            <ac:spMk id="53" creationId="{3D065C6D-EB42-400B-99C4-D0ACE936F6C3}"/>
          </ac:spMkLst>
        </pc:spChg>
        <pc:spChg chg="add del">
          <ac:chgData name="Kasim Ali" userId="327b32ca2f9e9eaa" providerId="Windows Live" clId="Web-{BA448D14-3997-44C9-A85A-83F048EAE296}" dt="2020-09-21T19:40:19.519" v="189"/>
          <ac:spMkLst>
            <pc:docMk/>
            <pc:sldMk cId="109857222" sldId="256"/>
            <ac:spMk id="54" creationId="{551AE076-7865-49BB-81C0-8C9E7E994AFD}"/>
          </ac:spMkLst>
        </pc:spChg>
        <pc:spChg chg="add del">
          <ac:chgData name="Kasim Ali" userId="327b32ca2f9e9eaa" providerId="Windows Live" clId="Web-{BA448D14-3997-44C9-A85A-83F048EAE296}" dt="2020-09-21T19:40:16.410" v="187"/>
          <ac:spMkLst>
            <pc:docMk/>
            <pc:sldMk cId="109857222" sldId="256"/>
            <ac:spMk id="55" creationId="{3362A0EA-3E81-4464-94B8-70BE5870EDC0}"/>
          </ac:spMkLst>
        </pc:spChg>
        <pc:spChg chg="add del">
          <ac:chgData name="Kasim Ali" userId="327b32ca2f9e9eaa" providerId="Windows Live" clId="Web-{BA448D14-3997-44C9-A85A-83F048EAE296}" dt="2020-09-21T19:40:19.519" v="189"/>
          <ac:spMkLst>
            <pc:docMk/>
            <pc:sldMk cId="109857222" sldId="256"/>
            <ac:spMk id="56" creationId="{424ECFA8-BE37-446C-B1BD-88D2981B6F47}"/>
          </ac:spMkLst>
        </pc:spChg>
        <pc:spChg chg="add del">
          <ac:chgData name="Kasim Ali" userId="327b32ca2f9e9eaa" providerId="Windows Live" clId="Web-{BA448D14-3997-44C9-A85A-83F048EAE296}" dt="2020-09-21T19:40:22.285" v="191"/>
          <ac:spMkLst>
            <pc:docMk/>
            <pc:sldMk cId="109857222" sldId="256"/>
            <ac:spMk id="57" creationId="{A6EF5A53-0A64-4CA5-B9C7-1CB97CB5CF1C}"/>
          </ac:spMkLst>
        </pc:spChg>
        <pc:spChg chg="add del">
          <ac:chgData name="Kasim Ali" userId="327b32ca2f9e9eaa" providerId="Windows Live" clId="Web-{BA448D14-3997-44C9-A85A-83F048EAE296}" dt="2020-09-21T19:40:22.285" v="191"/>
          <ac:spMkLst>
            <pc:docMk/>
            <pc:sldMk cId="109857222" sldId="256"/>
            <ac:spMk id="58" creationId="{34ABFBEA-4EB0-4D02-A2C0-1733CD3D6F12}"/>
          </ac:spMkLst>
        </pc:spChg>
        <pc:spChg chg="add del">
          <ac:chgData name="Kasim Ali" userId="327b32ca2f9e9eaa" providerId="Windows Live" clId="Web-{BA448D14-3997-44C9-A85A-83F048EAE296}" dt="2020-09-21T19:40:22.285" v="191"/>
          <ac:spMkLst>
            <pc:docMk/>
            <pc:sldMk cId="109857222" sldId="256"/>
            <ac:spMk id="59" creationId="{19E083F6-57F4-487B-A766-EA0462B1EED8}"/>
          </ac:spMkLst>
        </pc:spChg>
        <pc:spChg chg="add del">
          <ac:chgData name="Kasim Ali" userId="327b32ca2f9e9eaa" providerId="Windows Live" clId="Web-{BA448D14-3997-44C9-A85A-83F048EAE296}" dt="2020-09-21T19:40:22.285" v="191"/>
          <ac:spMkLst>
            <pc:docMk/>
            <pc:sldMk cId="109857222" sldId="256"/>
            <ac:spMk id="60" creationId="{987A0FBA-CC04-4256-A8EB-BB3C543E989C}"/>
          </ac:spMkLst>
        </pc:spChg>
        <pc:spChg chg="add del">
          <ac:chgData name="Kasim Ali" userId="327b32ca2f9e9eaa" providerId="Windows Live" clId="Web-{BA448D14-3997-44C9-A85A-83F048EAE296}" dt="2020-09-21T19:40:22.285" v="191"/>
          <ac:spMkLst>
            <pc:docMk/>
            <pc:sldMk cId="109857222" sldId="256"/>
            <ac:spMk id="61" creationId="{3B415D11-6899-4C75-BEAD-79C4656DC0A2}"/>
          </ac:spMkLst>
        </pc:spChg>
        <pc:spChg chg="add del">
          <ac:chgData name="Kasim Ali" userId="327b32ca2f9e9eaa" providerId="Windows Live" clId="Web-{BA448D14-3997-44C9-A85A-83F048EAE296}" dt="2020-09-21T19:40:22.285" v="191"/>
          <ac:spMkLst>
            <pc:docMk/>
            <pc:sldMk cId="109857222" sldId="256"/>
            <ac:spMk id="62" creationId="{A3BFB3E6-2D9E-4A5C-826F-44A91F59778D}"/>
          </ac:spMkLst>
        </pc:spChg>
        <pc:spChg chg="add del">
          <ac:chgData name="Kasim Ali" userId="327b32ca2f9e9eaa" providerId="Windows Live" clId="Web-{BA448D14-3997-44C9-A85A-83F048EAE296}" dt="2020-09-21T19:40:27.988" v="193"/>
          <ac:spMkLst>
            <pc:docMk/>
            <pc:sldMk cId="109857222" sldId="256"/>
            <ac:spMk id="63" creationId="{A6EF5A53-0A64-4CA5-B9C7-1CB97CB5CF1C}"/>
          </ac:spMkLst>
        </pc:spChg>
        <pc:spChg chg="add del">
          <ac:chgData name="Kasim Ali" userId="327b32ca2f9e9eaa" providerId="Windows Live" clId="Web-{BA448D14-3997-44C9-A85A-83F048EAE296}" dt="2020-09-21T19:40:27.988" v="193"/>
          <ac:spMkLst>
            <pc:docMk/>
            <pc:sldMk cId="109857222" sldId="256"/>
            <ac:spMk id="64" creationId="{34ABFBEA-4EB0-4D02-A2C0-1733CD3D6F12}"/>
          </ac:spMkLst>
        </pc:spChg>
        <pc:spChg chg="add del">
          <ac:chgData name="Kasim Ali" userId="327b32ca2f9e9eaa" providerId="Windows Live" clId="Web-{BA448D14-3997-44C9-A85A-83F048EAE296}" dt="2020-09-21T19:40:27.988" v="193"/>
          <ac:spMkLst>
            <pc:docMk/>
            <pc:sldMk cId="109857222" sldId="256"/>
            <ac:spMk id="65" creationId="{19E083F6-57F4-487B-A766-EA0462B1EED8}"/>
          </ac:spMkLst>
        </pc:spChg>
        <pc:spChg chg="add del">
          <ac:chgData name="Kasim Ali" userId="327b32ca2f9e9eaa" providerId="Windows Live" clId="Web-{BA448D14-3997-44C9-A85A-83F048EAE296}" dt="2020-09-21T19:40:27.988" v="193"/>
          <ac:spMkLst>
            <pc:docMk/>
            <pc:sldMk cId="109857222" sldId="256"/>
            <ac:spMk id="66" creationId="{987A0FBA-CC04-4256-A8EB-BB3C543E989C}"/>
          </ac:spMkLst>
        </pc:spChg>
        <pc:spChg chg="add del">
          <ac:chgData name="Kasim Ali" userId="327b32ca2f9e9eaa" providerId="Windows Live" clId="Web-{BA448D14-3997-44C9-A85A-83F048EAE296}" dt="2020-09-21T19:40:27.988" v="193"/>
          <ac:spMkLst>
            <pc:docMk/>
            <pc:sldMk cId="109857222" sldId="256"/>
            <ac:spMk id="67" creationId="{33CD8F9E-B806-4878-8DBF-872BDF43D9D5}"/>
          </ac:spMkLst>
        </pc:spChg>
        <pc:spChg chg="add del">
          <ac:chgData name="Kasim Ali" userId="327b32ca2f9e9eaa" providerId="Windows Live" clId="Web-{BA448D14-3997-44C9-A85A-83F048EAE296}" dt="2020-09-21T19:40:27.988" v="193"/>
          <ac:spMkLst>
            <pc:docMk/>
            <pc:sldMk cId="109857222" sldId="256"/>
            <ac:spMk id="68" creationId="{E3588014-99E8-44C1-BB9D-26C13B241D05}"/>
          </ac:spMkLst>
        </pc:spChg>
        <pc:spChg chg="add del">
          <ac:chgData name="Kasim Ali" userId="327b32ca2f9e9eaa" providerId="Windows Live" clId="Web-{BA448D14-3997-44C9-A85A-83F048EAE296}" dt="2020-09-21T19:41:16.738" v="211"/>
          <ac:spMkLst>
            <pc:docMk/>
            <pc:sldMk cId="109857222" sldId="256"/>
            <ac:spMk id="69" creationId="{A6EF5A53-0A64-4CA5-B9C7-1CB97CB5CF1C}"/>
          </ac:spMkLst>
        </pc:spChg>
        <pc:spChg chg="add del">
          <ac:chgData name="Kasim Ali" userId="327b32ca2f9e9eaa" providerId="Windows Live" clId="Web-{BA448D14-3997-44C9-A85A-83F048EAE296}" dt="2020-09-21T19:41:16.738" v="211"/>
          <ac:spMkLst>
            <pc:docMk/>
            <pc:sldMk cId="109857222" sldId="256"/>
            <ac:spMk id="70" creationId="{34ABFBEA-4EB0-4D02-A2C0-1733CD3D6F12}"/>
          </ac:spMkLst>
        </pc:spChg>
        <pc:spChg chg="add del">
          <ac:chgData name="Kasim Ali" userId="327b32ca2f9e9eaa" providerId="Windows Live" clId="Web-{BA448D14-3997-44C9-A85A-83F048EAE296}" dt="2020-09-21T19:41:16.738" v="211"/>
          <ac:spMkLst>
            <pc:docMk/>
            <pc:sldMk cId="109857222" sldId="256"/>
            <ac:spMk id="71" creationId="{19E083F6-57F4-487B-A766-EA0462B1EED8}"/>
          </ac:spMkLst>
        </pc:spChg>
        <pc:spChg chg="add del">
          <ac:chgData name="Kasim Ali" userId="327b32ca2f9e9eaa" providerId="Windows Live" clId="Web-{BA448D14-3997-44C9-A85A-83F048EAE296}" dt="2020-09-21T19:41:16.738" v="211"/>
          <ac:spMkLst>
            <pc:docMk/>
            <pc:sldMk cId="109857222" sldId="256"/>
            <ac:spMk id="72" creationId="{987A0FBA-CC04-4256-A8EB-BB3C543E989C}"/>
          </ac:spMkLst>
        </pc:spChg>
        <pc:spChg chg="add del">
          <ac:chgData name="Kasim Ali" userId="327b32ca2f9e9eaa" providerId="Windows Live" clId="Web-{BA448D14-3997-44C9-A85A-83F048EAE296}" dt="2020-09-21T19:41:16.738" v="211"/>
          <ac:spMkLst>
            <pc:docMk/>
            <pc:sldMk cId="109857222" sldId="256"/>
            <ac:spMk id="73" creationId="{C75CD783-E708-4711-B23C-5B7B72A3D8F0}"/>
          </ac:spMkLst>
        </pc:spChg>
        <pc:spChg chg="add del">
          <ac:chgData name="Kasim Ali" userId="327b32ca2f9e9eaa" providerId="Windows Live" clId="Web-{BA448D14-3997-44C9-A85A-83F048EAE296}" dt="2020-09-21T19:41:16.738" v="211"/>
          <ac:spMkLst>
            <pc:docMk/>
            <pc:sldMk cId="109857222" sldId="256"/>
            <ac:spMk id="74" creationId="{E633B38B-B87A-4288-A20F-0223A6C27A5A}"/>
          </ac:spMkLst>
        </pc:spChg>
        <pc:spChg chg="add">
          <ac:chgData name="Kasim Ali" userId="327b32ca2f9e9eaa" providerId="Windows Live" clId="Web-{BA448D14-3997-44C9-A85A-83F048EAE296}" dt="2020-09-21T19:41:16.738" v="211"/>
          <ac:spMkLst>
            <pc:docMk/>
            <pc:sldMk cId="109857222" sldId="256"/>
            <ac:spMk id="76" creationId="{7A18C9FB-EC4C-4DAE-8F7D-C6E5AF607958}"/>
          </ac:spMkLst>
        </pc:spChg>
        <pc:spChg chg="add">
          <ac:chgData name="Kasim Ali" userId="327b32ca2f9e9eaa" providerId="Windows Live" clId="Web-{BA448D14-3997-44C9-A85A-83F048EAE296}" dt="2020-09-21T19:41:16.738" v="211"/>
          <ac:spMkLst>
            <pc:docMk/>
            <pc:sldMk cId="109857222" sldId="256"/>
            <ac:spMk id="77" creationId="{FEDD342A-EF89-4827-9C79-749F28490B7B}"/>
          </ac:spMkLst>
        </pc:spChg>
        <pc:spChg chg="add">
          <ac:chgData name="Kasim Ali" userId="327b32ca2f9e9eaa" providerId="Windows Live" clId="Web-{BA448D14-3997-44C9-A85A-83F048EAE296}" dt="2020-09-21T19:41:16.738" v="211"/>
          <ac:spMkLst>
            <pc:docMk/>
            <pc:sldMk cId="109857222" sldId="256"/>
            <ac:spMk id="78" creationId="{B47A9921-6509-49C2-BEBF-924F28066091}"/>
          </ac:spMkLst>
        </pc:spChg>
        <pc:spChg chg="add del">
          <ac:chgData name="Kasim Ali" userId="327b32ca2f9e9eaa" providerId="Windows Live" clId="Web-{BA448D14-3997-44C9-A85A-83F048EAE296}" dt="2020-09-21T19:41:16.722" v="210"/>
          <ac:spMkLst>
            <pc:docMk/>
            <pc:sldMk cId="109857222" sldId="256"/>
            <ac:spMk id="79" creationId="{7A18C9FB-EC4C-4DAE-8F7D-C6E5AF607958}"/>
          </ac:spMkLst>
        </pc:spChg>
        <pc:spChg chg="add del">
          <ac:chgData name="Kasim Ali" userId="327b32ca2f9e9eaa" providerId="Windows Live" clId="Web-{BA448D14-3997-44C9-A85A-83F048EAE296}" dt="2020-09-21T19:41:16.722" v="210"/>
          <ac:spMkLst>
            <pc:docMk/>
            <pc:sldMk cId="109857222" sldId="256"/>
            <ac:spMk id="81" creationId="{4A8FDA66-67B4-4DBE-8354-C26F91ADB665}"/>
          </ac:spMkLst>
        </pc:spChg>
        <pc:spChg chg="add del">
          <ac:chgData name="Kasim Ali" userId="327b32ca2f9e9eaa" providerId="Windows Live" clId="Web-{BA448D14-3997-44C9-A85A-83F048EAE296}" dt="2020-09-21T19:41:16.722" v="210"/>
          <ac:spMkLst>
            <pc:docMk/>
            <pc:sldMk cId="109857222" sldId="256"/>
            <ac:spMk id="83" creationId="{3B2B1500-BB55-471C-8A9E-67288297ECE1}"/>
          </ac:spMkLst>
        </pc:spChg>
        <pc:spChg chg="add del">
          <ac:chgData name="Kasim Ali" userId="327b32ca2f9e9eaa" providerId="Windows Live" clId="Web-{BA448D14-3997-44C9-A85A-83F048EAE296}" dt="2020-09-21T19:41:16.722" v="210"/>
          <ac:spMkLst>
            <pc:docMk/>
            <pc:sldMk cId="109857222" sldId="256"/>
            <ac:spMk id="85" creationId="{3045E22C-A99D-41BB-AF14-EF1B1E745A70}"/>
          </ac:spMkLst>
        </pc:spChg>
        <pc:picChg chg="mod ord">
          <ac:chgData name="Kasim Ali" userId="327b32ca2f9e9eaa" providerId="Windows Live" clId="Web-{BA448D14-3997-44C9-A85A-83F048EAE296}" dt="2020-09-21T19:41:16.738" v="211"/>
          <ac:picMkLst>
            <pc:docMk/>
            <pc:sldMk cId="109857222" sldId="256"/>
            <ac:picMk id="4" creationId="{67BC400C-90CD-4EA8-8CB7-82A4400B20B4}"/>
          </ac:picMkLst>
        </pc:picChg>
      </pc:sldChg>
      <pc:sldChg chg="addSp modSp mod setBg">
        <pc:chgData name="Kasim Ali" userId="327b32ca2f9e9eaa" providerId="Windows Live" clId="Web-{BA448D14-3997-44C9-A85A-83F048EAE296}" dt="2020-09-21T19:23:08.637" v="0"/>
        <pc:sldMkLst>
          <pc:docMk/>
          <pc:sldMk cId="2136928734" sldId="261"/>
        </pc:sldMkLst>
        <pc:spChg chg="mod">
          <ac:chgData name="Kasim Ali" userId="327b32ca2f9e9eaa" providerId="Windows Live" clId="Web-{BA448D14-3997-44C9-A85A-83F048EAE296}" dt="2020-09-21T19:23:08.637" v="0"/>
          <ac:spMkLst>
            <pc:docMk/>
            <pc:sldMk cId="2136928734" sldId="261"/>
            <ac:spMk id="2" creationId="{21F4D9C3-A9CA-40EE-A30B-ED3DD1594F0C}"/>
          </ac:spMkLst>
        </pc:spChg>
        <pc:spChg chg="add">
          <ac:chgData name="Kasim Ali" userId="327b32ca2f9e9eaa" providerId="Windows Live" clId="Web-{BA448D14-3997-44C9-A85A-83F048EAE296}" dt="2020-09-21T19:23:08.637" v="0"/>
          <ac:spMkLst>
            <pc:docMk/>
            <pc:sldMk cId="2136928734" sldId="261"/>
            <ac:spMk id="31" creationId="{A6EF5A53-0A64-4CA5-B9C7-1CB97CB5CF1C}"/>
          </ac:spMkLst>
        </pc:spChg>
        <pc:spChg chg="add">
          <ac:chgData name="Kasim Ali" userId="327b32ca2f9e9eaa" providerId="Windows Live" clId="Web-{BA448D14-3997-44C9-A85A-83F048EAE296}" dt="2020-09-21T19:23:08.637" v="0"/>
          <ac:spMkLst>
            <pc:docMk/>
            <pc:sldMk cId="2136928734" sldId="261"/>
            <ac:spMk id="32" creationId="{34ABFBEA-4EB0-4D02-A2C0-1733CD3D6F12}"/>
          </ac:spMkLst>
        </pc:spChg>
        <pc:spChg chg="add">
          <ac:chgData name="Kasim Ali" userId="327b32ca2f9e9eaa" providerId="Windows Live" clId="Web-{BA448D14-3997-44C9-A85A-83F048EAE296}" dt="2020-09-21T19:23:08.637" v="0"/>
          <ac:spMkLst>
            <pc:docMk/>
            <pc:sldMk cId="2136928734" sldId="261"/>
            <ac:spMk id="33" creationId="{19E083F6-57F4-487B-A766-EA0462B1EED8}"/>
          </ac:spMkLst>
        </pc:spChg>
        <pc:spChg chg="add">
          <ac:chgData name="Kasim Ali" userId="327b32ca2f9e9eaa" providerId="Windows Live" clId="Web-{BA448D14-3997-44C9-A85A-83F048EAE296}" dt="2020-09-21T19:23:08.637" v="0"/>
          <ac:spMkLst>
            <pc:docMk/>
            <pc:sldMk cId="2136928734" sldId="261"/>
            <ac:spMk id="34" creationId="{7A18C9FB-EC4C-4DAE-8F7D-C6E5AF607958}"/>
          </ac:spMkLst>
        </pc:spChg>
        <pc:spChg chg="add">
          <ac:chgData name="Kasim Ali" userId="327b32ca2f9e9eaa" providerId="Windows Live" clId="Web-{BA448D14-3997-44C9-A85A-83F048EAE296}" dt="2020-09-21T19:23:08.637" v="0"/>
          <ac:spMkLst>
            <pc:docMk/>
            <pc:sldMk cId="2136928734" sldId="261"/>
            <ac:spMk id="35" creationId="{4A8FDA66-67B4-4DBE-8354-C26F91ADB665}"/>
          </ac:spMkLst>
        </pc:spChg>
        <pc:spChg chg="add">
          <ac:chgData name="Kasim Ali" userId="327b32ca2f9e9eaa" providerId="Windows Live" clId="Web-{BA448D14-3997-44C9-A85A-83F048EAE296}" dt="2020-09-21T19:23:08.637" v="0"/>
          <ac:spMkLst>
            <pc:docMk/>
            <pc:sldMk cId="2136928734" sldId="261"/>
            <ac:spMk id="36" creationId="{3B2B1500-BB55-471C-8A9E-67288297ECE1}"/>
          </ac:spMkLst>
        </pc:spChg>
        <pc:spChg chg="add">
          <ac:chgData name="Kasim Ali" userId="327b32ca2f9e9eaa" providerId="Windows Live" clId="Web-{BA448D14-3997-44C9-A85A-83F048EAE296}" dt="2020-09-21T19:23:08.637" v="0"/>
          <ac:spMkLst>
            <pc:docMk/>
            <pc:sldMk cId="2136928734" sldId="261"/>
            <ac:spMk id="37" creationId="{3045E22C-A99D-41BB-AF14-EF1B1E745A70}"/>
          </ac:spMkLst>
        </pc:spChg>
        <pc:picChg chg="mod">
          <ac:chgData name="Kasim Ali" userId="327b32ca2f9e9eaa" providerId="Windows Live" clId="Web-{BA448D14-3997-44C9-A85A-83F048EAE296}" dt="2020-09-21T19:23:08.637" v="0"/>
          <ac:picMkLst>
            <pc:docMk/>
            <pc:sldMk cId="2136928734" sldId="261"/>
            <ac:picMk id="4" creationId="{9BC09B9F-2DD0-4489-8B1E-8D84019587F2}"/>
          </ac:picMkLst>
        </pc:picChg>
      </pc:sldChg>
      <pc:sldChg chg="addSp delSp modSp new mod setBg">
        <pc:chgData name="Kasim Ali" userId="327b32ca2f9e9eaa" providerId="Windows Live" clId="Web-{BA448D14-3997-44C9-A85A-83F048EAE296}" dt="2020-09-21T20:07:54.177" v="423" actId="1076"/>
        <pc:sldMkLst>
          <pc:docMk/>
          <pc:sldMk cId="1057531660" sldId="262"/>
        </pc:sldMkLst>
        <pc:spChg chg="mod ord">
          <ac:chgData name="Kasim Ali" userId="327b32ca2f9e9eaa" providerId="Windows Live" clId="Web-{BA448D14-3997-44C9-A85A-83F048EAE296}" dt="2020-09-21T19:31:37.250" v="40"/>
          <ac:spMkLst>
            <pc:docMk/>
            <pc:sldMk cId="1057531660" sldId="262"/>
            <ac:spMk id="2" creationId="{07E5B678-5DA2-494F-9F27-354988AE8B0D}"/>
          </ac:spMkLst>
        </pc:spChg>
        <pc:spChg chg="del">
          <ac:chgData name="Kasim Ali" userId="327b32ca2f9e9eaa" providerId="Windows Live" clId="Web-{BA448D14-3997-44C9-A85A-83F048EAE296}" dt="2020-09-21T19:27:34.326" v="18"/>
          <ac:spMkLst>
            <pc:docMk/>
            <pc:sldMk cId="1057531660" sldId="262"/>
            <ac:spMk id="3" creationId="{2F373C6F-8823-478E-A7AD-901036B8E1AF}"/>
          </ac:spMkLst>
        </pc:spChg>
        <pc:spChg chg="mod ord">
          <ac:chgData name="Kasim Ali" userId="327b32ca2f9e9eaa" providerId="Windows Live" clId="Web-{BA448D14-3997-44C9-A85A-83F048EAE296}" dt="2020-09-21T19:31:37.250" v="40"/>
          <ac:spMkLst>
            <pc:docMk/>
            <pc:sldMk cId="1057531660" sldId="262"/>
            <ac:spMk id="4" creationId="{B7927B2D-F305-4A1D-BD22-9343C6B1D0DE}"/>
          </ac:spMkLst>
        </pc:spChg>
        <pc:spChg chg="add del">
          <ac:chgData name="Kasim Ali" userId="327b32ca2f9e9eaa" providerId="Windows Live" clId="Web-{BA448D14-3997-44C9-A85A-83F048EAE296}" dt="2020-09-21T20:07:12.958" v="402"/>
          <ac:spMkLst>
            <pc:docMk/>
            <pc:sldMk cId="1057531660" sldId="262"/>
            <ac:spMk id="6" creationId="{428DAC90-360B-484C-A9DF-AF6F50DC5846}"/>
          </ac:spMkLst>
        </pc:spChg>
        <pc:spChg chg="add del">
          <ac:chgData name="Kasim Ali" userId="327b32ca2f9e9eaa" providerId="Windows Live" clId="Web-{BA448D14-3997-44C9-A85A-83F048EAE296}" dt="2020-09-21T19:30:38.327" v="26"/>
          <ac:spMkLst>
            <pc:docMk/>
            <pc:sldMk cId="1057531660" sldId="262"/>
            <ac:spMk id="7" creationId="{A6EF5A53-0A64-4CA5-B9C7-1CB97CB5CF1C}"/>
          </ac:spMkLst>
        </pc:spChg>
        <pc:spChg chg="add del">
          <ac:chgData name="Kasim Ali" userId="327b32ca2f9e9eaa" providerId="Windows Live" clId="Web-{BA448D14-3997-44C9-A85A-83F048EAE296}" dt="2020-09-21T19:30:38.327" v="26"/>
          <ac:spMkLst>
            <pc:docMk/>
            <pc:sldMk cId="1057531660" sldId="262"/>
            <ac:spMk id="8" creationId="{34ABFBEA-4EB0-4D02-A2C0-1733CD3D6F12}"/>
          </ac:spMkLst>
        </pc:spChg>
        <pc:spChg chg="add del">
          <ac:chgData name="Kasim Ali" userId="327b32ca2f9e9eaa" providerId="Windows Live" clId="Web-{BA448D14-3997-44C9-A85A-83F048EAE296}" dt="2020-09-21T19:30:38.327" v="26"/>
          <ac:spMkLst>
            <pc:docMk/>
            <pc:sldMk cId="1057531660" sldId="262"/>
            <ac:spMk id="9" creationId="{19E083F6-57F4-487B-A766-EA0462B1EED8}"/>
          </ac:spMkLst>
        </pc:spChg>
        <pc:spChg chg="add del">
          <ac:chgData name="Kasim Ali" userId="327b32ca2f9e9eaa" providerId="Windows Live" clId="Web-{BA448D14-3997-44C9-A85A-83F048EAE296}" dt="2020-09-21T19:30:35.312" v="24"/>
          <ac:spMkLst>
            <pc:docMk/>
            <pc:sldMk cId="1057531660" sldId="262"/>
            <ac:spMk id="10" creationId="{A6EF5A53-0A64-4CA5-B9C7-1CB97CB5CF1C}"/>
          </ac:spMkLst>
        </pc:spChg>
        <pc:spChg chg="add del">
          <ac:chgData name="Kasim Ali" userId="327b32ca2f9e9eaa" providerId="Windows Live" clId="Web-{BA448D14-3997-44C9-A85A-83F048EAE296}" dt="2020-09-21T19:30:38.327" v="26"/>
          <ac:spMkLst>
            <pc:docMk/>
            <pc:sldMk cId="1057531660" sldId="262"/>
            <ac:spMk id="11" creationId="{7A18C9FB-EC4C-4DAE-8F7D-C6E5AF607958}"/>
          </ac:spMkLst>
        </pc:spChg>
        <pc:spChg chg="add del">
          <ac:chgData name="Kasim Ali" userId="327b32ca2f9e9eaa" providerId="Windows Live" clId="Web-{BA448D14-3997-44C9-A85A-83F048EAE296}" dt="2020-09-21T19:30:35.312" v="24"/>
          <ac:spMkLst>
            <pc:docMk/>
            <pc:sldMk cId="1057531660" sldId="262"/>
            <ac:spMk id="12" creationId="{34ABFBEA-4EB0-4D02-A2C0-1733CD3D6F12}"/>
          </ac:spMkLst>
        </pc:spChg>
        <pc:spChg chg="add del">
          <ac:chgData name="Kasim Ali" userId="327b32ca2f9e9eaa" providerId="Windows Live" clId="Web-{BA448D14-3997-44C9-A85A-83F048EAE296}" dt="2020-09-21T19:30:38.327" v="26"/>
          <ac:spMkLst>
            <pc:docMk/>
            <pc:sldMk cId="1057531660" sldId="262"/>
            <ac:spMk id="13" creationId="{5E698B96-C345-4CAB-9657-02BD17A19499}"/>
          </ac:spMkLst>
        </pc:spChg>
        <pc:spChg chg="add del">
          <ac:chgData name="Kasim Ali" userId="327b32ca2f9e9eaa" providerId="Windows Live" clId="Web-{BA448D14-3997-44C9-A85A-83F048EAE296}" dt="2020-09-21T19:30:35.312" v="24"/>
          <ac:spMkLst>
            <pc:docMk/>
            <pc:sldMk cId="1057531660" sldId="262"/>
            <ac:spMk id="14" creationId="{19E083F6-57F4-487B-A766-EA0462B1EED8}"/>
          </ac:spMkLst>
        </pc:spChg>
        <pc:spChg chg="add del">
          <ac:chgData name="Kasim Ali" userId="327b32ca2f9e9eaa" providerId="Windows Live" clId="Web-{BA448D14-3997-44C9-A85A-83F048EAE296}" dt="2020-09-21T19:30:38.327" v="26"/>
          <ac:spMkLst>
            <pc:docMk/>
            <pc:sldMk cId="1057531660" sldId="262"/>
            <ac:spMk id="15" creationId="{A90EB1ED-CF74-44C2-853E-6177E160AB3F}"/>
          </ac:spMkLst>
        </pc:spChg>
        <pc:spChg chg="add del">
          <ac:chgData name="Kasim Ali" userId="327b32ca2f9e9eaa" providerId="Windows Live" clId="Web-{BA448D14-3997-44C9-A85A-83F048EAE296}" dt="2020-09-21T19:30:35.312" v="24"/>
          <ac:spMkLst>
            <pc:docMk/>
            <pc:sldMk cId="1057531660" sldId="262"/>
            <ac:spMk id="16" creationId="{987A0FBA-CC04-4256-A8EB-BB3C543E989C}"/>
          </ac:spMkLst>
        </pc:spChg>
        <pc:spChg chg="add del">
          <ac:chgData name="Kasim Ali" userId="327b32ca2f9e9eaa" providerId="Windows Live" clId="Web-{BA448D14-3997-44C9-A85A-83F048EAE296}" dt="2020-09-21T19:31:37.250" v="40"/>
          <ac:spMkLst>
            <pc:docMk/>
            <pc:sldMk cId="1057531660" sldId="262"/>
            <ac:spMk id="17" creationId="{A6EF5A53-0A64-4CA5-B9C7-1CB97CB5CF1C}"/>
          </ac:spMkLst>
        </pc:spChg>
        <pc:spChg chg="add del">
          <ac:chgData name="Kasim Ali" userId="327b32ca2f9e9eaa" providerId="Windows Live" clId="Web-{BA448D14-3997-44C9-A85A-83F048EAE296}" dt="2020-09-21T19:30:35.312" v="24"/>
          <ac:spMkLst>
            <pc:docMk/>
            <pc:sldMk cId="1057531660" sldId="262"/>
            <ac:spMk id="18" creationId="{15A93C08-5026-4474-A6D5-87A03C1357A0}"/>
          </ac:spMkLst>
        </pc:spChg>
        <pc:spChg chg="add del">
          <ac:chgData name="Kasim Ali" userId="327b32ca2f9e9eaa" providerId="Windows Live" clId="Web-{BA448D14-3997-44C9-A85A-83F048EAE296}" dt="2020-09-21T19:31:37.250" v="40"/>
          <ac:spMkLst>
            <pc:docMk/>
            <pc:sldMk cId="1057531660" sldId="262"/>
            <ac:spMk id="19" creationId="{34ABFBEA-4EB0-4D02-A2C0-1733CD3D6F12}"/>
          </ac:spMkLst>
        </pc:spChg>
        <pc:spChg chg="add del">
          <ac:chgData name="Kasim Ali" userId="327b32ca2f9e9eaa" providerId="Windows Live" clId="Web-{BA448D14-3997-44C9-A85A-83F048EAE296}" dt="2020-09-21T19:30:35.312" v="24"/>
          <ac:spMkLst>
            <pc:docMk/>
            <pc:sldMk cId="1057531660" sldId="262"/>
            <ac:spMk id="20" creationId="{E633B38B-B87A-4288-A20F-0223A6C27A5A}"/>
          </ac:spMkLst>
        </pc:spChg>
        <pc:spChg chg="add del">
          <ac:chgData name="Kasim Ali" userId="327b32ca2f9e9eaa" providerId="Windows Live" clId="Web-{BA448D14-3997-44C9-A85A-83F048EAE296}" dt="2020-09-21T19:31:37.250" v="40"/>
          <ac:spMkLst>
            <pc:docMk/>
            <pc:sldMk cId="1057531660" sldId="262"/>
            <ac:spMk id="21" creationId="{19E083F6-57F4-487B-A766-EA0462B1EED8}"/>
          </ac:spMkLst>
        </pc:spChg>
        <pc:spChg chg="add del">
          <ac:chgData name="Kasim Ali" userId="327b32ca2f9e9eaa" providerId="Windows Live" clId="Web-{BA448D14-3997-44C9-A85A-83F048EAE296}" dt="2020-09-21T19:31:37.250" v="40"/>
          <ac:spMkLst>
            <pc:docMk/>
            <pc:sldMk cId="1057531660" sldId="262"/>
            <ac:spMk id="23" creationId="{987A0FBA-CC04-4256-A8EB-BB3C543E989C}"/>
          </ac:spMkLst>
        </pc:spChg>
        <pc:spChg chg="add del">
          <ac:chgData name="Kasim Ali" userId="327b32ca2f9e9eaa" providerId="Windows Live" clId="Web-{BA448D14-3997-44C9-A85A-83F048EAE296}" dt="2020-09-21T19:31:37.250" v="40"/>
          <ac:spMkLst>
            <pc:docMk/>
            <pc:sldMk cId="1057531660" sldId="262"/>
            <ac:spMk id="24" creationId="{3D065C6D-EB42-400B-99C4-D0ACE936F6C3}"/>
          </ac:spMkLst>
        </pc:spChg>
        <pc:spChg chg="add del">
          <ac:chgData name="Kasim Ali" userId="327b32ca2f9e9eaa" providerId="Windows Live" clId="Web-{BA448D14-3997-44C9-A85A-83F048EAE296}" dt="2020-09-21T19:31:37.250" v="40"/>
          <ac:spMkLst>
            <pc:docMk/>
            <pc:sldMk cId="1057531660" sldId="262"/>
            <ac:spMk id="25" creationId="{3362A0EA-3E81-4464-94B8-70BE5870EDC0}"/>
          </ac:spMkLst>
        </pc:spChg>
        <pc:spChg chg="add mod">
          <ac:chgData name="Kasim Ali" userId="327b32ca2f9e9eaa" providerId="Windows Live" clId="Web-{BA448D14-3997-44C9-A85A-83F048EAE296}" dt="2020-09-21T20:07:54.177" v="423" actId="1076"/>
          <ac:spMkLst>
            <pc:docMk/>
            <pc:sldMk cId="1057531660" sldId="262"/>
            <ac:spMk id="26" creationId="{6625EA59-0FC5-413E-A524-E47D9078C4C5}"/>
          </ac:spMkLst>
        </pc:spChg>
        <pc:spChg chg="add del">
          <ac:chgData name="Kasim Ali" userId="327b32ca2f9e9eaa" providerId="Windows Live" clId="Web-{BA448D14-3997-44C9-A85A-83F048EAE296}" dt="2020-09-21T19:31:21.625" v="35"/>
          <ac:spMkLst>
            <pc:docMk/>
            <pc:sldMk cId="1057531660" sldId="262"/>
            <ac:spMk id="27" creationId="{A6EF5A53-0A64-4CA5-B9C7-1CB97CB5CF1C}"/>
          </ac:spMkLst>
        </pc:spChg>
        <pc:spChg chg="add del">
          <ac:chgData name="Kasim Ali" userId="327b32ca2f9e9eaa" providerId="Windows Live" clId="Web-{BA448D14-3997-44C9-A85A-83F048EAE296}" dt="2020-09-21T19:31:21.625" v="35"/>
          <ac:spMkLst>
            <pc:docMk/>
            <pc:sldMk cId="1057531660" sldId="262"/>
            <ac:spMk id="28" creationId="{34ABFBEA-4EB0-4D02-A2C0-1733CD3D6F12}"/>
          </ac:spMkLst>
        </pc:spChg>
        <pc:spChg chg="add del">
          <ac:chgData name="Kasim Ali" userId="327b32ca2f9e9eaa" providerId="Windows Live" clId="Web-{BA448D14-3997-44C9-A85A-83F048EAE296}" dt="2020-09-21T19:31:21.625" v="35"/>
          <ac:spMkLst>
            <pc:docMk/>
            <pc:sldMk cId="1057531660" sldId="262"/>
            <ac:spMk id="29" creationId="{19E083F6-57F4-487B-A766-EA0462B1EED8}"/>
          </ac:spMkLst>
        </pc:spChg>
        <pc:spChg chg="add del">
          <ac:chgData name="Kasim Ali" userId="327b32ca2f9e9eaa" providerId="Windows Live" clId="Web-{BA448D14-3997-44C9-A85A-83F048EAE296}" dt="2020-09-21T19:30:56.421" v="33"/>
          <ac:spMkLst>
            <pc:docMk/>
            <pc:sldMk cId="1057531660" sldId="262"/>
            <ac:spMk id="30" creationId="{A6EF5A53-0A64-4CA5-B9C7-1CB97CB5CF1C}"/>
          </ac:spMkLst>
        </pc:spChg>
        <pc:spChg chg="add del">
          <ac:chgData name="Kasim Ali" userId="327b32ca2f9e9eaa" providerId="Windows Live" clId="Web-{BA448D14-3997-44C9-A85A-83F048EAE296}" dt="2020-09-21T19:31:21.625" v="35"/>
          <ac:spMkLst>
            <pc:docMk/>
            <pc:sldMk cId="1057531660" sldId="262"/>
            <ac:spMk id="31" creationId="{987A0FBA-CC04-4256-A8EB-BB3C543E989C}"/>
          </ac:spMkLst>
        </pc:spChg>
        <pc:spChg chg="add del">
          <ac:chgData name="Kasim Ali" userId="327b32ca2f9e9eaa" providerId="Windows Live" clId="Web-{BA448D14-3997-44C9-A85A-83F048EAE296}" dt="2020-09-21T19:30:56.421" v="33"/>
          <ac:spMkLst>
            <pc:docMk/>
            <pc:sldMk cId="1057531660" sldId="262"/>
            <ac:spMk id="32" creationId="{34ABFBEA-4EB0-4D02-A2C0-1733CD3D6F12}"/>
          </ac:spMkLst>
        </pc:spChg>
        <pc:spChg chg="add del">
          <ac:chgData name="Kasim Ali" userId="327b32ca2f9e9eaa" providerId="Windows Live" clId="Web-{BA448D14-3997-44C9-A85A-83F048EAE296}" dt="2020-09-21T19:31:21.625" v="35"/>
          <ac:spMkLst>
            <pc:docMk/>
            <pc:sldMk cId="1057531660" sldId="262"/>
            <ac:spMk id="33" creationId="{E633B38B-B87A-4288-A20F-0223A6C27A5A}"/>
          </ac:spMkLst>
        </pc:spChg>
        <pc:spChg chg="add del">
          <ac:chgData name="Kasim Ali" userId="327b32ca2f9e9eaa" providerId="Windows Live" clId="Web-{BA448D14-3997-44C9-A85A-83F048EAE296}" dt="2020-09-21T19:30:56.421" v="33"/>
          <ac:spMkLst>
            <pc:docMk/>
            <pc:sldMk cId="1057531660" sldId="262"/>
            <ac:spMk id="34" creationId="{19E083F6-57F4-487B-A766-EA0462B1EED8}"/>
          </ac:spMkLst>
        </pc:spChg>
        <pc:spChg chg="add del">
          <ac:chgData name="Kasim Ali" userId="327b32ca2f9e9eaa" providerId="Windows Live" clId="Web-{BA448D14-3997-44C9-A85A-83F048EAE296}" dt="2020-09-21T19:31:30.687" v="37"/>
          <ac:spMkLst>
            <pc:docMk/>
            <pc:sldMk cId="1057531660" sldId="262"/>
            <ac:spMk id="35" creationId="{A6EF5A53-0A64-4CA5-B9C7-1CB97CB5CF1C}"/>
          </ac:spMkLst>
        </pc:spChg>
        <pc:spChg chg="add del">
          <ac:chgData name="Kasim Ali" userId="327b32ca2f9e9eaa" providerId="Windows Live" clId="Web-{BA448D14-3997-44C9-A85A-83F048EAE296}" dt="2020-09-21T19:30:56.421" v="33"/>
          <ac:spMkLst>
            <pc:docMk/>
            <pc:sldMk cId="1057531660" sldId="262"/>
            <ac:spMk id="36" creationId="{987A0FBA-CC04-4256-A8EB-BB3C543E989C}"/>
          </ac:spMkLst>
        </pc:spChg>
        <pc:spChg chg="add del">
          <ac:chgData name="Kasim Ali" userId="327b32ca2f9e9eaa" providerId="Windows Live" clId="Web-{BA448D14-3997-44C9-A85A-83F048EAE296}" dt="2020-09-21T19:31:30.687" v="37"/>
          <ac:spMkLst>
            <pc:docMk/>
            <pc:sldMk cId="1057531660" sldId="262"/>
            <ac:spMk id="37" creationId="{34ABFBEA-4EB0-4D02-A2C0-1733CD3D6F12}"/>
          </ac:spMkLst>
        </pc:spChg>
        <pc:spChg chg="add del">
          <ac:chgData name="Kasim Ali" userId="327b32ca2f9e9eaa" providerId="Windows Live" clId="Web-{BA448D14-3997-44C9-A85A-83F048EAE296}" dt="2020-09-21T19:30:56.421" v="33"/>
          <ac:spMkLst>
            <pc:docMk/>
            <pc:sldMk cId="1057531660" sldId="262"/>
            <ac:spMk id="38" creationId="{C75CD783-E708-4711-B23C-5B7B72A3D8F0}"/>
          </ac:spMkLst>
        </pc:spChg>
        <pc:spChg chg="add del">
          <ac:chgData name="Kasim Ali" userId="327b32ca2f9e9eaa" providerId="Windows Live" clId="Web-{BA448D14-3997-44C9-A85A-83F048EAE296}" dt="2020-09-21T19:31:30.687" v="37"/>
          <ac:spMkLst>
            <pc:docMk/>
            <pc:sldMk cId="1057531660" sldId="262"/>
            <ac:spMk id="39" creationId="{19E083F6-57F4-487B-A766-EA0462B1EED8}"/>
          </ac:spMkLst>
        </pc:spChg>
        <pc:spChg chg="add del">
          <ac:chgData name="Kasim Ali" userId="327b32ca2f9e9eaa" providerId="Windows Live" clId="Web-{BA448D14-3997-44C9-A85A-83F048EAE296}" dt="2020-09-21T19:30:56.421" v="33"/>
          <ac:spMkLst>
            <pc:docMk/>
            <pc:sldMk cId="1057531660" sldId="262"/>
            <ac:spMk id="40" creationId="{E633B38B-B87A-4288-A20F-0223A6C27A5A}"/>
          </ac:spMkLst>
        </pc:spChg>
        <pc:spChg chg="add del">
          <ac:chgData name="Kasim Ali" userId="327b32ca2f9e9eaa" providerId="Windows Live" clId="Web-{BA448D14-3997-44C9-A85A-83F048EAE296}" dt="2020-09-21T19:31:30.687" v="37"/>
          <ac:spMkLst>
            <pc:docMk/>
            <pc:sldMk cId="1057531660" sldId="262"/>
            <ac:spMk id="41" creationId="{987A0FBA-CC04-4256-A8EB-BB3C543E989C}"/>
          </ac:spMkLst>
        </pc:spChg>
        <pc:spChg chg="add del">
          <ac:chgData name="Kasim Ali" userId="327b32ca2f9e9eaa" providerId="Windows Live" clId="Web-{BA448D14-3997-44C9-A85A-83F048EAE296}" dt="2020-09-21T19:31:30.687" v="37"/>
          <ac:spMkLst>
            <pc:docMk/>
            <pc:sldMk cId="1057531660" sldId="262"/>
            <ac:spMk id="42" creationId="{87733DA8-1BFC-4737-831B-54DCFE42D60A}"/>
          </ac:spMkLst>
        </pc:spChg>
        <pc:spChg chg="add del">
          <ac:chgData name="Kasim Ali" userId="327b32ca2f9e9eaa" providerId="Windows Live" clId="Web-{BA448D14-3997-44C9-A85A-83F048EAE296}" dt="2020-09-21T19:31:30.687" v="37"/>
          <ac:spMkLst>
            <pc:docMk/>
            <pc:sldMk cId="1057531660" sldId="262"/>
            <ac:spMk id="43" creationId="{63165769-7A47-4E0F-825D-AF1179DF680B}"/>
          </ac:spMkLst>
        </pc:spChg>
        <pc:spChg chg="add del">
          <ac:chgData name="Kasim Ali" userId="327b32ca2f9e9eaa" providerId="Windows Live" clId="Web-{BA448D14-3997-44C9-A85A-83F048EAE296}" dt="2020-09-21T19:31:37.234" v="39"/>
          <ac:spMkLst>
            <pc:docMk/>
            <pc:sldMk cId="1057531660" sldId="262"/>
            <ac:spMk id="44" creationId="{A6EF5A53-0A64-4CA5-B9C7-1CB97CB5CF1C}"/>
          </ac:spMkLst>
        </pc:spChg>
        <pc:spChg chg="add del">
          <ac:chgData name="Kasim Ali" userId="327b32ca2f9e9eaa" providerId="Windows Live" clId="Web-{BA448D14-3997-44C9-A85A-83F048EAE296}" dt="2020-09-21T19:31:37.234" v="39"/>
          <ac:spMkLst>
            <pc:docMk/>
            <pc:sldMk cId="1057531660" sldId="262"/>
            <ac:spMk id="45" creationId="{34ABFBEA-4EB0-4D02-A2C0-1733CD3D6F12}"/>
          </ac:spMkLst>
        </pc:spChg>
        <pc:spChg chg="add del">
          <ac:chgData name="Kasim Ali" userId="327b32ca2f9e9eaa" providerId="Windows Live" clId="Web-{BA448D14-3997-44C9-A85A-83F048EAE296}" dt="2020-09-21T19:31:37.234" v="39"/>
          <ac:spMkLst>
            <pc:docMk/>
            <pc:sldMk cId="1057531660" sldId="262"/>
            <ac:spMk id="46" creationId="{19E083F6-57F4-487B-A766-EA0462B1EED8}"/>
          </ac:spMkLst>
        </pc:spChg>
        <pc:spChg chg="add del">
          <ac:chgData name="Kasim Ali" userId="327b32ca2f9e9eaa" providerId="Windows Live" clId="Web-{BA448D14-3997-44C9-A85A-83F048EAE296}" dt="2020-09-21T19:31:37.234" v="39"/>
          <ac:spMkLst>
            <pc:docMk/>
            <pc:sldMk cId="1057531660" sldId="262"/>
            <ac:spMk id="47" creationId="{987A0FBA-CC04-4256-A8EB-BB3C543E989C}"/>
          </ac:spMkLst>
        </pc:spChg>
        <pc:spChg chg="add del">
          <ac:chgData name="Kasim Ali" userId="327b32ca2f9e9eaa" providerId="Windows Live" clId="Web-{BA448D14-3997-44C9-A85A-83F048EAE296}" dt="2020-09-21T19:31:37.234" v="39"/>
          <ac:spMkLst>
            <pc:docMk/>
            <pc:sldMk cId="1057531660" sldId="262"/>
            <ac:spMk id="48" creationId="{E3588014-99E8-44C1-BB9D-26C13B241D05}"/>
          </ac:spMkLst>
        </pc:spChg>
        <pc:spChg chg="add">
          <ac:chgData name="Kasim Ali" userId="327b32ca2f9e9eaa" providerId="Windows Live" clId="Web-{BA448D14-3997-44C9-A85A-83F048EAE296}" dt="2020-09-21T19:31:37.250" v="40"/>
          <ac:spMkLst>
            <pc:docMk/>
            <pc:sldMk cId="1057531660" sldId="262"/>
            <ac:spMk id="49" creationId="{A6EF5A53-0A64-4CA5-B9C7-1CB97CB5CF1C}"/>
          </ac:spMkLst>
        </pc:spChg>
        <pc:spChg chg="add">
          <ac:chgData name="Kasim Ali" userId="327b32ca2f9e9eaa" providerId="Windows Live" clId="Web-{BA448D14-3997-44C9-A85A-83F048EAE296}" dt="2020-09-21T19:31:37.250" v="40"/>
          <ac:spMkLst>
            <pc:docMk/>
            <pc:sldMk cId="1057531660" sldId="262"/>
            <ac:spMk id="50" creationId="{34ABFBEA-4EB0-4D02-A2C0-1733CD3D6F12}"/>
          </ac:spMkLst>
        </pc:spChg>
        <pc:spChg chg="add">
          <ac:chgData name="Kasim Ali" userId="327b32ca2f9e9eaa" providerId="Windows Live" clId="Web-{BA448D14-3997-44C9-A85A-83F048EAE296}" dt="2020-09-21T19:31:37.250" v="40"/>
          <ac:spMkLst>
            <pc:docMk/>
            <pc:sldMk cId="1057531660" sldId="262"/>
            <ac:spMk id="51" creationId="{19E083F6-57F4-487B-A766-EA0462B1EED8}"/>
          </ac:spMkLst>
        </pc:spChg>
        <pc:spChg chg="add">
          <ac:chgData name="Kasim Ali" userId="327b32ca2f9e9eaa" providerId="Windows Live" clId="Web-{BA448D14-3997-44C9-A85A-83F048EAE296}" dt="2020-09-21T19:31:37.250" v="40"/>
          <ac:spMkLst>
            <pc:docMk/>
            <pc:sldMk cId="1057531660" sldId="262"/>
            <ac:spMk id="52" creationId="{987A0FBA-CC04-4256-A8EB-BB3C543E989C}"/>
          </ac:spMkLst>
        </pc:spChg>
        <pc:spChg chg="add">
          <ac:chgData name="Kasim Ali" userId="327b32ca2f9e9eaa" providerId="Windows Live" clId="Web-{BA448D14-3997-44C9-A85A-83F048EAE296}" dt="2020-09-21T19:31:37.250" v="40"/>
          <ac:spMkLst>
            <pc:docMk/>
            <pc:sldMk cId="1057531660" sldId="262"/>
            <ac:spMk id="53" creationId="{B423BB46-9386-40B6-B6A8-70CDDE73419B}"/>
          </ac:spMkLst>
        </pc:spChg>
        <pc:grpChg chg="add del">
          <ac:chgData name="Kasim Ali" userId="327b32ca2f9e9eaa" providerId="Windows Live" clId="Web-{BA448D14-3997-44C9-A85A-83F048EAE296}" dt="2020-09-21T19:30:38.327" v="26"/>
          <ac:grpSpMkLst>
            <pc:docMk/>
            <pc:sldMk cId="1057531660" sldId="262"/>
            <ac:grpSpMk id="22" creationId="{57743230-5CA1-4096-8FEF-2A1530D8DDE5}"/>
          </ac:grpSpMkLst>
        </pc:grpChg>
        <pc:picChg chg="add mod ord">
          <ac:chgData name="Kasim Ali" userId="327b32ca2f9e9eaa" providerId="Windows Live" clId="Web-{BA448D14-3997-44C9-A85A-83F048EAE296}" dt="2020-09-21T19:31:37.250" v="40"/>
          <ac:picMkLst>
            <pc:docMk/>
            <pc:sldMk cId="1057531660" sldId="262"/>
            <ac:picMk id="5" creationId="{75E9BCFA-4174-41EB-A172-93C472AC90CD}"/>
          </ac:picMkLst>
        </pc:picChg>
      </pc:sldChg>
      <pc:sldChg chg="addSp delSp modSp new mod setBg">
        <pc:chgData name="Kasim Ali" userId="327b32ca2f9e9eaa" providerId="Windows Live" clId="Web-{BA448D14-3997-44C9-A85A-83F048EAE296}" dt="2020-09-21T19:33:59.516" v="67"/>
        <pc:sldMkLst>
          <pc:docMk/>
          <pc:sldMk cId="303865823" sldId="263"/>
        </pc:sldMkLst>
        <pc:spChg chg="mod ord">
          <ac:chgData name="Kasim Ali" userId="327b32ca2f9e9eaa" providerId="Windows Live" clId="Web-{BA448D14-3997-44C9-A85A-83F048EAE296}" dt="2020-09-21T19:33:59.516" v="67"/>
          <ac:spMkLst>
            <pc:docMk/>
            <pc:sldMk cId="303865823" sldId="263"/>
            <ac:spMk id="2" creationId="{F6B3308A-9927-44EF-8DE8-8F2721B1132E}"/>
          </ac:spMkLst>
        </pc:spChg>
        <pc:spChg chg="del">
          <ac:chgData name="Kasim Ali" userId="327b32ca2f9e9eaa" providerId="Windows Live" clId="Web-{BA448D14-3997-44C9-A85A-83F048EAE296}" dt="2020-09-21T19:33:06.172" v="59"/>
          <ac:spMkLst>
            <pc:docMk/>
            <pc:sldMk cId="303865823" sldId="263"/>
            <ac:spMk id="3" creationId="{41681C1D-231D-48BE-AEB2-00018D114CF6}"/>
          </ac:spMkLst>
        </pc:spChg>
        <pc:spChg chg="mod">
          <ac:chgData name="Kasim Ali" userId="327b32ca2f9e9eaa" providerId="Windows Live" clId="Web-{BA448D14-3997-44C9-A85A-83F048EAE296}" dt="2020-09-21T19:33:59.516" v="67"/>
          <ac:spMkLst>
            <pc:docMk/>
            <pc:sldMk cId="303865823" sldId="263"/>
            <ac:spMk id="4" creationId="{C9F66B95-924D-4ABB-B4E8-93F929BFE3BF}"/>
          </ac:spMkLst>
        </pc:spChg>
        <pc:spChg chg="add del">
          <ac:chgData name="Kasim Ali" userId="327b32ca2f9e9eaa" providerId="Windows Live" clId="Web-{BA448D14-3997-44C9-A85A-83F048EAE296}" dt="2020-09-21T19:33:59.516" v="67"/>
          <ac:spMkLst>
            <pc:docMk/>
            <pc:sldMk cId="303865823" sldId="263"/>
            <ac:spMk id="7" creationId="{A6EF5A53-0A64-4CA5-B9C7-1CB97CB5CF1C}"/>
          </ac:spMkLst>
        </pc:spChg>
        <pc:spChg chg="add del">
          <ac:chgData name="Kasim Ali" userId="327b32ca2f9e9eaa" providerId="Windows Live" clId="Web-{BA448D14-3997-44C9-A85A-83F048EAE296}" dt="2020-09-21T19:33:59.516" v="67"/>
          <ac:spMkLst>
            <pc:docMk/>
            <pc:sldMk cId="303865823" sldId="263"/>
            <ac:spMk id="8" creationId="{34ABFBEA-4EB0-4D02-A2C0-1733CD3D6F12}"/>
          </ac:spMkLst>
        </pc:spChg>
        <pc:spChg chg="add del">
          <ac:chgData name="Kasim Ali" userId="327b32ca2f9e9eaa" providerId="Windows Live" clId="Web-{BA448D14-3997-44C9-A85A-83F048EAE296}" dt="2020-09-21T19:33:59.516" v="67"/>
          <ac:spMkLst>
            <pc:docMk/>
            <pc:sldMk cId="303865823" sldId="263"/>
            <ac:spMk id="9" creationId="{19E083F6-57F4-487B-A766-EA0462B1EED8}"/>
          </ac:spMkLst>
        </pc:spChg>
        <pc:spChg chg="add del">
          <ac:chgData name="Kasim Ali" userId="327b32ca2f9e9eaa" providerId="Windows Live" clId="Web-{BA448D14-3997-44C9-A85A-83F048EAE296}" dt="2020-09-21T19:33:31.391" v="61"/>
          <ac:spMkLst>
            <pc:docMk/>
            <pc:sldMk cId="303865823" sldId="263"/>
            <ac:spMk id="10" creationId="{A6EF5A53-0A64-4CA5-B9C7-1CB97CB5CF1C}"/>
          </ac:spMkLst>
        </pc:spChg>
        <pc:spChg chg="add del">
          <ac:chgData name="Kasim Ali" userId="327b32ca2f9e9eaa" providerId="Windows Live" clId="Web-{BA448D14-3997-44C9-A85A-83F048EAE296}" dt="2020-09-21T19:33:59.516" v="67"/>
          <ac:spMkLst>
            <pc:docMk/>
            <pc:sldMk cId="303865823" sldId="263"/>
            <ac:spMk id="11" creationId="{987A0FBA-CC04-4256-A8EB-BB3C543E989C}"/>
          </ac:spMkLst>
        </pc:spChg>
        <pc:spChg chg="add del">
          <ac:chgData name="Kasim Ali" userId="327b32ca2f9e9eaa" providerId="Windows Live" clId="Web-{BA448D14-3997-44C9-A85A-83F048EAE296}" dt="2020-09-21T19:33:31.391" v="61"/>
          <ac:spMkLst>
            <pc:docMk/>
            <pc:sldMk cId="303865823" sldId="263"/>
            <ac:spMk id="12" creationId="{34ABFBEA-4EB0-4D02-A2C0-1733CD3D6F12}"/>
          </ac:spMkLst>
        </pc:spChg>
        <pc:spChg chg="add del">
          <ac:chgData name="Kasim Ali" userId="327b32ca2f9e9eaa" providerId="Windows Live" clId="Web-{BA448D14-3997-44C9-A85A-83F048EAE296}" dt="2020-09-21T19:33:59.516" v="67"/>
          <ac:spMkLst>
            <pc:docMk/>
            <pc:sldMk cId="303865823" sldId="263"/>
            <ac:spMk id="13" creationId="{87733DA8-1BFC-4737-831B-54DCFE42D60A}"/>
          </ac:spMkLst>
        </pc:spChg>
        <pc:spChg chg="add del">
          <ac:chgData name="Kasim Ali" userId="327b32ca2f9e9eaa" providerId="Windows Live" clId="Web-{BA448D14-3997-44C9-A85A-83F048EAE296}" dt="2020-09-21T19:33:31.391" v="61"/>
          <ac:spMkLst>
            <pc:docMk/>
            <pc:sldMk cId="303865823" sldId="263"/>
            <ac:spMk id="14" creationId="{19E083F6-57F4-487B-A766-EA0462B1EED8}"/>
          </ac:spMkLst>
        </pc:spChg>
        <pc:spChg chg="add del">
          <ac:chgData name="Kasim Ali" userId="327b32ca2f9e9eaa" providerId="Windows Live" clId="Web-{BA448D14-3997-44C9-A85A-83F048EAE296}" dt="2020-09-21T19:33:31.391" v="61"/>
          <ac:spMkLst>
            <pc:docMk/>
            <pc:sldMk cId="303865823" sldId="263"/>
            <ac:spMk id="16" creationId="{987A0FBA-CC04-4256-A8EB-BB3C543E989C}"/>
          </ac:spMkLst>
        </pc:spChg>
        <pc:spChg chg="add del">
          <ac:chgData name="Kasim Ali" userId="327b32ca2f9e9eaa" providerId="Windows Live" clId="Web-{BA448D14-3997-44C9-A85A-83F048EAE296}" dt="2020-09-21T19:33:31.391" v="61"/>
          <ac:spMkLst>
            <pc:docMk/>
            <pc:sldMk cId="303865823" sldId="263"/>
            <ac:spMk id="18" creationId="{3362A0EA-3E81-4464-94B8-70BE5870EDC0}"/>
          </ac:spMkLst>
        </pc:spChg>
        <pc:spChg chg="add del">
          <ac:chgData name="Kasim Ali" userId="327b32ca2f9e9eaa" providerId="Windows Live" clId="Web-{BA448D14-3997-44C9-A85A-83F048EAE296}" dt="2020-09-21T19:33:59.516" v="67"/>
          <ac:spMkLst>
            <pc:docMk/>
            <pc:sldMk cId="303865823" sldId="263"/>
            <ac:spMk id="20" creationId="{63165769-7A47-4E0F-825D-AF1179DF680B}"/>
          </ac:spMkLst>
        </pc:spChg>
        <pc:spChg chg="add del">
          <ac:chgData name="Kasim Ali" userId="327b32ca2f9e9eaa" providerId="Windows Live" clId="Web-{BA448D14-3997-44C9-A85A-83F048EAE296}" dt="2020-09-21T19:33:59.501" v="66"/>
          <ac:spMkLst>
            <pc:docMk/>
            <pc:sldMk cId="303865823" sldId="263"/>
            <ac:spMk id="22" creationId="{A6EF5A53-0A64-4CA5-B9C7-1CB97CB5CF1C}"/>
          </ac:spMkLst>
        </pc:spChg>
        <pc:spChg chg="add del">
          <ac:chgData name="Kasim Ali" userId="327b32ca2f9e9eaa" providerId="Windows Live" clId="Web-{BA448D14-3997-44C9-A85A-83F048EAE296}" dt="2020-09-21T19:33:59.501" v="66"/>
          <ac:spMkLst>
            <pc:docMk/>
            <pc:sldMk cId="303865823" sldId="263"/>
            <ac:spMk id="23" creationId="{34ABFBEA-4EB0-4D02-A2C0-1733CD3D6F12}"/>
          </ac:spMkLst>
        </pc:spChg>
        <pc:spChg chg="add del">
          <ac:chgData name="Kasim Ali" userId="327b32ca2f9e9eaa" providerId="Windows Live" clId="Web-{BA448D14-3997-44C9-A85A-83F048EAE296}" dt="2020-09-21T19:33:59.501" v="66"/>
          <ac:spMkLst>
            <pc:docMk/>
            <pc:sldMk cId="303865823" sldId="263"/>
            <ac:spMk id="24" creationId="{19E083F6-57F4-487B-A766-EA0462B1EED8}"/>
          </ac:spMkLst>
        </pc:spChg>
        <pc:spChg chg="add del">
          <ac:chgData name="Kasim Ali" userId="327b32ca2f9e9eaa" providerId="Windows Live" clId="Web-{BA448D14-3997-44C9-A85A-83F048EAE296}" dt="2020-09-21T19:33:49.251" v="64"/>
          <ac:spMkLst>
            <pc:docMk/>
            <pc:sldMk cId="303865823" sldId="263"/>
            <ac:spMk id="25" creationId="{A6EF5A53-0A64-4CA5-B9C7-1CB97CB5CF1C}"/>
          </ac:spMkLst>
        </pc:spChg>
        <pc:spChg chg="add del">
          <ac:chgData name="Kasim Ali" userId="327b32ca2f9e9eaa" providerId="Windows Live" clId="Web-{BA448D14-3997-44C9-A85A-83F048EAE296}" dt="2020-09-21T19:33:59.501" v="66"/>
          <ac:spMkLst>
            <pc:docMk/>
            <pc:sldMk cId="303865823" sldId="263"/>
            <ac:spMk id="26" creationId="{987A0FBA-CC04-4256-A8EB-BB3C543E989C}"/>
          </ac:spMkLst>
        </pc:spChg>
        <pc:spChg chg="add del">
          <ac:chgData name="Kasim Ali" userId="327b32ca2f9e9eaa" providerId="Windows Live" clId="Web-{BA448D14-3997-44C9-A85A-83F048EAE296}" dt="2020-09-21T19:33:49.251" v="64"/>
          <ac:spMkLst>
            <pc:docMk/>
            <pc:sldMk cId="303865823" sldId="263"/>
            <ac:spMk id="27" creationId="{34ABFBEA-4EB0-4D02-A2C0-1733CD3D6F12}"/>
          </ac:spMkLst>
        </pc:spChg>
        <pc:spChg chg="add del">
          <ac:chgData name="Kasim Ali" userId="327b32ca2f9e9eaa" providerId="Windows Live" clId="Web-{BA448D14-3997-44C9-A85A-83F048EAE296}" dt="2020-09-21T19:33:59.501" v="66"/>
          <ac:spMkLst>
            <pc:docMk/>
            <pc:sldMk cId="303865823" sldId="263"/>
            <ac:spMk id="28" creationId="{A3BFB3E6-2D9E-4A5C-826F-44A91F59778D}"/>
          </ac:spMkLst>
        </pc:spChg>
        <pc:spChg chg="add del">
          <ac:chgData name="Kasim Ali" userId="327b32ca2f9e9eaa" providerId="Windows Live" clId="Web-{BA448D14-3997-44C9-A85A-83F048EAE296}" dt="2020-09-21T19:33:49.251" v="64"/>
          <ac:spMkLst>
            <pc:docMk/>
            <pc:sldMk cId="303865823" sldId="263"/>
            <ac:spMk id="29" creationId="{19E083F6-57F4-487B-A766-EA0462B1EED8}"/>
          </ac:spMkLst>
        </pc:spChg>
        <pc:spChg chg="add">
          <ac:chgData name="Kasim Ali" userId="327b32ca2f9e9eaa" providerId="Windows Live" clId="Web-{BA448D14-3997-44C9-A85A-83F048EAE296}" dt="2020-09-21T19:33:59.516" v="67"/>
          <ac:spMkLst>
            <pc:docMk/>
            <pc:sldMk cId="303865823" sldId="263"/>
            <ac:spMk id="30" creationId="{A6EF5A53-0A64-4CA5-B9C7-1CB97CB5CF1C}"/>
          </ac:spMkLst>
        </pc:spChg>
        <pc:spChg chg="add del">
          <ac:chgData name="Kasim Ali" userId="327b32ca2f9e9eaa" providerId="Windows Live" clId="Web-{BA448D14-3997-44C9-A85A-83F048EAE296}" dt="2020-09-21T19:33:49.251" v="64"/>
          <ac:spMkLst>
            <pc:docMk/>
            <pc:sldMk cId="303865823" sldId="263"/>
            <ac:spMk id="31" creationId="{987A0FBA-CC04-4256-A8EB-BB3C543E989C}"/>
          </ac:spMkLst>
        </pc:spChg>
        <pc:spChg chg="add">
          <ac:chgData name="Kasim Ali" userId="327b32ca2f9e9eaa" providerId="Windows Live" clId="Web-{BA448D14-3997-44C9-A85A-83F048EAE296}" dt="2020-09-21T19:33:59.516" v="67"/>
          <ac:spMkLst>
            <pc:docMk/>
            <pc:sldMk cId="303865823" sldId="263"/>
            <ac:spMk id="32" creationId="{34ABFBEA-4EB0-4D02-A2C0-1733CD3D6F12}"/>
          </ac:spMkLst>
        </pc:spChg>
        <pc:spChg chg="add del">
          <ac:chgData name="Kasim Ali" userId="327b32ca2f9e9eaa" providerId="Windows Live" clId="Web-{BA448D14-3997-44C9-A85A-83F048EAE296}" dt="2020-09-21T19:33:49.251" v="64"/>
          <ac:spMkLst>
            <pc:docMk/>
            <pc:sldMk cId="303865823" sldId="263"/>
            <ac:spMk id="33" creationId="{66FC6F62-FEC6-45C4-B697-39FDA62A9666}"/>
          </ac:spMkLst>
        </pc:spChg>
        <pc:spChg chg="add">
          <ac:chgData name="Kasim Ali" userId="327b32ca2f9e9eaa" providerId="Windows Live" clId="Web-{BA448D14-3997-44C9-A85A-83F048EAE296}" dt="2020-09-21T19:33:59.516" v="67"/>
          <ac:spMkLst>
            <pc:docMk/>
            <pc:sldMk cId="303865823" sldId="263"/>
            <ac:spMk id="34" creationId="{19E083F6-57F4-487B-A766-EA0462B1EED8}"/>
          </ac:spMkLst>
        </pc:spChg>
        <pc:spChg chg="add">
          <ac:chgData name="Kasim Ali" userId="327b32ca2f9e9eaa" providerId="Windows Live" clId="Web-{BA448D14-3997-44C9-A85A-83F048EAE296}" dt="2020-09-21T19:33:59.516" v="67"/>
          <ac:spMkLst>
            <pc:docMk/>
            <pc:sldMk cId="303865823" sldId="263"/>
            <ac:spMk id="36" creationId="{987A0FBA-CC04-4256-A8EB-BB3C543E989C}"/>
          </ac:spMkLst>
        </pc:spChg>
        <pc:spChg chg="add">
          <ac:chgData name="Kasim Ali" userId="327b32ca2f9e9eaa" providerId="Windows Live" clId="Web-{BA448D14-3997-44C9-A85A-83F048EAE296}" dt="2020-09-21T19:33:59.516" v="67"/>
          <ac:spMkLst>
            <pc:docMk/>
            <pc:sldMk cId="303865823" sldId="263"/>
            <ac:spMk id="37" creationId="{E3588014-99E8-44C1-BB9D-26C13B241D05}"/>
          </ac:spMkLst>
        </pc:spChg>
        <pc:grpChg chg="add del">
          <ac:chgData name="Kasim Ali" userId="327b32ca2f9e9eaa" providerId="Windows Live" clId="Web-{BA448D14-3997-44C9-A85A-83F048EAE296}" dt="2020-09-21T19:33:49.251" v="64"/>
          <ac:grpSpMkLst>
            <pc:docMk/>
            <pc:sldMk cId="303865823" sldId="263"/>
            <ac:grpSpMk id="35" creationId="{F8D7210F-BCFD-46C1-9A2C-3717368B1A78}"/>
          </ac:grpSpMkLst>
        </pc:grpChg>
        <pc:picChg chg="add mod ord">
          <ac:chgData name="Kasim Ali" userId="327b32ca2f9e9eaa" providerId="Windows Live" clId="Web-{BA448D14-3997-44C9-A85A-83F048EAE296}" dt="2020-09-21T19:33:59.516" v="67"/>
          <ac:picMkLst>
            <pc:docMk/>
            <pc:sldMk cId="303865823" sldId="263"/>
            <ac:picMk id="5" creationId="{D36BDF26-9C73-4DFC-8F25-3A47EA11A400}"/>
          </ac:picMkLst>
        </pc:picChg>
      </pc:sldChg>
      <pc:sldChg chg="addSp delSp modSp new">
        <pc:chgData name="Kasim Ali" userId="327b32ca2f9e9eaa" providerId="Windows Live" clId="Web-{BA448D14-3997-44C9-A85A-83F048EAE296}" dt="2020-09-21T19:52:22.118" v="282"/>
        <pc:sldMkLst>
          <pc:docMk/>
          <pc:sldMk cId="3087501850" sldId="264"/>
        </pc:sldMkLst>
        <pc:spChg chg="mod">
          <ac:chgData name="Kasim Ali" userId="327b32ca2f9e9eaa" providerId="Windows Live" clId="Web-{BA448D14-3997-44C9-A85A-83F048EAE296}" dt="2020-09-21T19:45:31.146" v="261" actId="20577"/>
          <ac:spMkLst>
            <pc:docMk/>
            <pc:sldMk cId="3087501850" sldId="264"/>
            <ac:spMk id="2" creationId="{27FB5619-C9FC-497A-A101-96683DF4C821}"/>
          </ac:spMkLst>
        </pc:spChg>
        <pc:spChg chg="add del">
          <ac:chgData name="Kasim Ali" userId="327b32ca2f9e9eaa" providerId="Windows Live" clId="Web-{BA448D14-3997-44C9-A85A-83F048EAE296}" dt="2020-09-21T19:46:42.725" v="265"/>
          <ac:spMkLst>
            <pc:docMk/>
            <pc:sldMk cId="3087501850" sldId="264"/>
            <ac:spMk id="3" creationId="{4F44B32D-3D7F-4FC3-8047-BD209AA5D0E9}"/>
          </ac:spMkLst>
        </pc:spChg>
        <pc:spChg chg="del">
          <ac:chgData name="Kasim Ali" userId="327b32ca2f9e9eaa" providerId="Windows Live" clId="Web-{BA448D14-3997-44C9-A85A-83F048EAE296}" dt="2020-09-21T19:48:22.976" v="268"/>
          <ac:spMkLst>
            <pc:docMk/>
            <pc:sldMk cId="3087501850" sldId="264"/>
            <ac:spMk id="4" creationId="{24F4327B-3263-408A-ADBE-322C684274DC}"/>
          </ac:spMkLst>
        </pc:spChg>
        <pc:graphicFrameChg chg="add del mod ord modGraphic">
          <ac:chgData name="Kasim Ali" userId="327b32ca2f9e9eaa" providerId="Windows Live" clId="Web-{BA448D14-3997-44C9-A85A-83F048EAE296}" dt="2020-09-21T19:46:38.569" v="264"/>
          <ac:graphicFrameMkLst>
            <pc:docMk/>
            <pc:sldMk cId="3087501850" sldId="264"/>
            <ac:graphicFrameMk id="6" creationId="{F5B279A5-CFFA-4E7F-8B8C-9D3C2A3ED018}"/>
          </ac:graphicFrameMkLst>
        </pc:graphicFrameChg>
        <pc:graphicFrameChg chg="add mod ord modGraphic">
          <ac:chgData name="Kasim Ali" userId="327b32ca2f9e9eaa" providerId="Windows Live" clId="Web-{BA448D14-3997-44C9-A85A-83F048EAE296}" dt="2020-09-21T19:52:22.118" v="282"/>
          <ac:graphicFrameMkLst>
            <pc:docMk/>
            <pc:sldMk cId="3087501850" sldId="264"/>
            <ac:graphicFrameMk id="8" creationId="{7156A984-D1EA-491C-BA1B-2DE1476598C6}"/>
          </ac:graphicFrameMkLst>
        </pc:graphicFrameChg>
        <pc:picChg chg="add mod ord">
          <ac:chgData name="Kasim Ali" userId="327b32ca2f9e9eaa" providerId="Windows Live" clId="Web-{BA448D14-3997-44C9-A85A-83F048EAE296}" dt="2020-09-21T19:51:16.196" v="278"/>
          <ac:picMkLst>
            <pc:docMk/>
            <pc:sldMk cId="3087501850" sldId="264"/>
            <ac:picMk id="9" creationId="{77D4A2A2-3178-4B45-8AB0-036583BF85EA}"/>
          </ac:picMkLst>
        </pc:picChg>
      </pc:sldChg>
      <pc:sldChg chg="addSp delSp modSp new">
        <pc:chgData name="Kasim Ali" userId="327b32ca2f9e9eaa" providerId="Windows Live" clId="Web-{BA448D14-3997-44C9-A85A-83F048EAE296}" dt="2020-09-21T19:57:49.095" v="321"/>
        <pc:sldMkLst>
          <pc:docMk/>
          <pc:sldMk cId="2565184536" sldId="265"/>
        </pc:sldMkLst>
        <pc:spChg chg="mod">
          <ac:chgData name="Kasim Ali" userId="327b32ca2f9e9eaa" providerId="Windows Live" clId="Web-{BA448D14-3997-44C9-A85A-83F048EAE296}" dt="2020-09-21T19:53:13.478" v="304" actId="20577"/>
          <ac:spMkLst>
            <pc:docMk/>
            <pc:sldMk cId="2565184536" sldId="265"/>
            <ac:spMk id="2" creationId="{4BFC57F5-91E1-4020-8761-7F57B21F8E3D}"/>
          </ac:spMkLst>
        </pc:spChg>
        <pc:spChg chg="add del">
          <ac:chgData name="Kasim Ali" userId="327b32ca2f9e9eaa" providerId="Windows Live" clId="Web-{BA448D14-3997-44C9-A85A-83F048EAE296}" dt="2020-09-21T19:55:55.651" v="311"/>
          <ac:spMkLst>
            <pc:docMk/>
            <pc:sldMk cId="2565184536" sldId="265"/>
            <ac:spMk id="3" creationId="{D5AFE2D8-FF47-404A-A61A-630B53E4F205}"/>
          </ac:spMkLst>
        </pc:spChg>
        <pc:spChg chg="del">
          <ac:chgData name="Kasim Ali" userId="327b32ca2f9e9eaa" providerId="Windows Live" clId="Web-{BA448D14-3997-44C9-A85A-83F048EAE296}" dt="2020-09-21T19:53:56.228" v="306"/>
          <ac:spMkLst>
            <pc:docMk/>
            <pc:sldMk cId="2565184536" sldId="265"/>
            <ac:spMk id="4" creationId="{E29B27FD-1091-4888-AF9C-B928941C5731}"/>
          </ac:spMkLst>
        </pc:spChg>
        <pc:graphicFrameChg chg="add del mod ord modGraphic">
          <ac:chgData name="Kasim Ali" userId="327b32ca2f9e9eaa" providerId="Windows Live" clId="Web-{BA448D14-3997-44C9-A85A-83F048EAE296}" dt="2020-09-21T19:54:45.916" v="308"/>
          <ac:graphicFrameMkLst>
            <pc:docMk/>
            <pc:sldMk cId="2565184536" sldId="265"/>
            <ac:graphicFrameMk id="6" creationId="{7C473F59-8EF3-4DA1-9C4A-DBF7BA0B1405}"/>
          </ac:graphicFrameMkLst>
        </pc:graphicFrameChg>
        <pc:graphicFrameChg chg="add del mod ord modGraphic">
          <ac:chgData name="Kasim Ali" userId="327b32ca2f9e9eaa" providerId="Windows Live" clId="Web-{BA448D14-3997-44C9-A85A-83F048EAE296}" dt="2020-09-21T19:55:30.292" v="310"/>
          <ac:graphicFrameMkLst>
            <pc:docMk/>
            <pc:sldMk cId="2565184536" sldId="265"/>
            <ac:graphicFrameMk id="7" creationId="{84DC9505-49FC-4528-8CF2-B963AF4AF2FE}"/>
          </ac:graphicFrameMkLst>
        </pc:graphicFrameChg>
        <pc:graphicFrameChg chg="add mod ord modGraphic">
          <ac:chgData name="Kasim Ali" userId="327b32ca2f9e9eaa" providerId="Windows Live" clId="Web-{BA448D14-3997-44C9-A85A-83F048EAE296}" dt="2020-09-21T19:56:06.922" v="312" actId="1076"/>
          <ac:graphicFrameMkLst>
            <pc:docMk/>
            <pc:sldMk cId="2565184536" sldId="265"/>
            <ac:graphicFrameMk id="9" creationId="{506EBC64-2827-4689-82FF-B41C2BA478D9}"/>
          </ac:graphicFrameMkLst>
        </pc:graphicFrameChg>
        <pc:picChg chg="add mod ord">
          <ac:chgData name="Kasim Ali" userId="327b32ca2f9e9eaa" providerId="Windows Live" clId="Web-{BA448D14-3997-44C9-A85A-83F048EAE296}" dt="2020-09-21T19:57:49.095" v="321"/>
          <ac:picMkLst>
            <pc:docMk/>
            <pc:sldMk cId="2565184536" sldId="265"/>
            <ac:picMk id="5" creationId="{06EB990D-1BA3-45EA-BDB8-F69262E02985}"/>
          </ac:picMkLst>
        </pc:picChg>
      </pc:sldChg>
      <pc:sldChg chg="addSp delSp modSp new mod setBg">
        <pc:chgData name="Kasim Ali" userId="327b32ca2f9e9eaa" providerId="Windows Live" clId="Web-{BA448D14-3997-44C9-A85A-83F048EAE296}" dt="2020-09-21T20:06:31.239" v="398" actId="20577"/>
        <pc:sldMkLst>
          <pc:docMk/>
          <pc:sldMk cId="2960904167" sldId="266"/>
        </pc:sldMkLst>
        <pc:spChg chg="mod ord">
          <ac:chgData name="Kasim Ali" userId="327b32ca2f9e9eaa" providerId="Windows Live" clId="Web-{BA448D14-3997-44C9-A85A-83F048EAE296}" dt="2020-09-21T20:05:06.707" v="363"/>
          <ac:spMkLst>
            <pc:docMk/>
            <pc:sldMk cId="2960904167" sldId="266"/>
            <ac:spMk id="2" creationId="{8072B4B0-5A67-423C-99FF-8961841EFCB4}"/>
          </ac:spMkLst>
        </pc:spChg>
        <pc:spChg chg="del">
          <ac:chgData name="Kasim Ali" userId="327b32ca2f9e9eaa" providerId="Windows Live" clId="Web-{BA448D14-3997-44C9-A85A-83F048EAE296}" dt="2020-09-21T20:01:06.346" v="325"/>
          <ac:spMkLst>
            <pc:docMk/>
            <pc:sldMk cId="2960904167" sldId="266"/>
            <ac:spMk id="3" creationId="{927F843E-FC7C-4E66-A1F8-141620A1C227}"/>
          </ac:spMkLst>
        </pc:spChg>
        <pc:spChg chg="mod ord">
          <ac:chgData name="Kasim Ali" userId="327b32ca2f9e9eaa" providerId="Windows Live" clId="Web-{BA448D14-3997-44C9-A85A-83F048EAE296}" dt="2020-09-21T20:05:06.723" v="364"/>
          <ac:spMkLst>
            <pc:docMk/>
            <pc:sldMk cId="2960904167" sldId="266"/>
            <ac:spMk id="4" creationId="{EE0C7D56-2169-42C2-8910-A53837D5F846}"/>
          </ac:spMkLst>
        </pc:spChg>
        <pc:spChg chg="add mod">
          <ac:chgData name="Kasim Ali" userId="327b32ca2f9e9eaa" providerId="Windows Live" clId="Web-{BA448D14-3997-44C9-A85A-83F048EAE296}" dt="2020-09-21T20:06:31.239" v="398" actId="20577"/>
          <ac:spMkLst>
            <pc:docMk/>
            <pc:sldMk cId="2960904167" sldId="266"/>
            <ac:spMk id="6" creationId="{50C12ACA-335B-410B-9CF0-CEEBB5EAD6E1}"/>
          </ac:spMkLst>
        </pc:spChg>
        <pc:spChg chg="add del">
          <ac:chgData name="Kasim Ali" userId="327b32ca2f9e9eaa" providerId="Windows Live" clId="Web-{BA448D14-3997-44C9-A85A-83F048EAE296}" dt="2020-09-21T20:03:39.066" v="342"/>
          <ac:spMkLst>
            <pc:docMk/>
            <pc:sldMk cId="2960904167" sldId="266"/>
            <ac:spMk id="7" creationId="{A6EF5A53-0A64-4CA5-B9C7-1CB97CB5CF1C}"/>
          </ac:spMkLst>
        </pc:spChg>
        <pc:spChg chg="add del">
          <ac:chgData name="Kasim Ali" userId="327b32ca2f9e9eaa" providerId="Windows Live" clId="Web-{BA448D14-3997-44C9-A85A-83F048EAE296}" dt="2020-09-21T20:03:39.066" v="342"/>
          <ac:spMkLst>
            <pc:docMk/>
            <pc:sldMk cId="2960904167" sldId="266"/>
            <ac:spMk id="8" creationId="{34ABFBEA-4EB0-4D02-A2C0-1733CD3D6F12}"/>
          </ac:spMkLst>
        </pc:spChg>
        <pc:spChg chg="add del">
          <ac:chgData name="Kasim Ali" userId="327b32ca2f9e9eaa" providerId="Windows Live" clId="Web-{BA448D14-3997-44C9-A85A-83F048EAE296}" dt="2020-09-21T20:03:39.066" v="342"/>
          <ac:spMkLst>
            <pc:docMk/>
            <pc:sldMk cId="2960904167" sldId="266"/>
            <ac:spMk id="9" creationId="{19E083F6-57F4-487B-A766-EA0462B1EED8}"/>
          </ac:spMkLst>
        </pc:spChg>
        <pc:spChg chg="add del">
          <ac:chgData name="Kasim Ali" userId="327b32ca2f9e9eaa" providerId="Windows Live" clId="Web-{BA448D14-3997-44C9-A85A-83F048EAE296}" dt="2020-09-21T20:03:35.113" v="340"/>
          <ac:spMkLst>
            <pc:docMk/>
            <pc:sldMk cId="2960904167" sldId="266"/>
            <ac:spMk id="10" creationId="{A6EF5A53-0A64-4CA5-B9C7-1CB97CB5CF1C}"/>
          </ac:spMkLst>
        </pc:spChg>
        <pc:spChg chg="add del">
          <ac:chgData name="Kasim Ali" userId="327b32ca2f9e9eaa" providerId="Windows Live" clId="Web-{BA448D14-3997-44C9-A85A-83F048EAE296}" dt="2020-09-21T20:03:39.066" v="342"/>
          <ac:spMkLst>
            <pc:docMk/>
            <pc:sldMk cId="2960904167" sldId="266"/>
            <ac:spMk id="11" creationId="{987A0FBA-CC04-4256-A8EB-BB3C543E989C}"/>
          </ac:spMkLst>
        </pc:spChg>
        <pc:spChg chg="add del">
          <ac:chgData name="Kasim Ali" userId="327b32ca2f9e9eaa" providerId="Windows Live" clId="Web-{BA448D14-3997-44C9-A85A-83F048EAE296}" dt="2020-09-21T20:03:35.113" v="340"/>
          <ac:spMkLst>
            <pc:docMk/>
            <pc:sldMk cId="2960904167" sldId="266"/>
            <ac:spMk id="12" creationId="{34ABFBEA-4EB0-4D02-A2C0-1733CD3D6F12}"/>
          </ac:spMkLst>
        </pc:spChg>
        <pc:spChg chg="add del">
          <ac:chgData name="Kasim Ali" userId="327b32ca2f9e9eaa" providerId="Windows Live" clId="Web-{BA448D14-3997-44C9-A85A-83F048EAE296}" dt="2020-09-21T20:03:39.066" v="342"/>
          <ac:spMkLst>
            <pc:docMk/>
            <pc:sldMk cId="2960904167" sldId="266"/>
            <ac:spMk id="13" creationId="{87733DA8-1BFC-4737-831B-54DCFE42D60A}"/>
          </ac:spMkLst>
        </pc:spChg>
        <pc:spChg chg="add del">
          <ac:chgData name="Kasim Ali" userId="327b32ca2f9e9eaa" providerId="Windows Live" clId="Web-{BA448D14-3997-44C9-A85A-83F048EAE296}" dt="2020-09-21T20:03:35.113" v="340"/>
          <ac:spMkLst>
            <pc:docMk/>
            <pc:sldMk cId="2960904167" sldId="266"/>
            <ac:spMk id="14" creationId="{19E083F6-57F4-487B-A766-EA0462B1EED8}"/>
          </ac:spMkLst>
        </pc:spChg>
        <pc:spChg chg="add del">
          <ac:chgData name="Kasim Ali" userId="327b32ca2f9e9eaa" providerId="Windows Live" clId="Web-{BA448D14-3997-44C9-A85A-83F048EAE296}" dt="2020-09-21T20:03:44.222" v="344"/>
          <ac:spMkLst>
            <pc:docMk/>
            <pc:sldMk cId="2960904167" sldId="266"/>
            <ac:spMk id="15" creationId="{A6EF5A53-0A64-4CA5-B9C7-1CB97CB5CF1C}"/>
          </ac:spMkLst>
        </pc:spChg>
        <pc:spChg chg="add del">
          <ac:chgData name="Kasim Ali" userId="327b32ca2f9e9eaa" providerId="Windows Live" clId="Web-{BA448D14-3997-44C9-A85A-83F048EAE296}" dt="2020-09-21T20:03:35.113" v="340"/>
          <ac:spMkLst>
            <pc:docMk/>
            <pc:sldMk cId="2960904167" sldId="266"/>
            <ac:spMk id="16" creationId="{7A18C9FB-EC4C-4DAE-8F7D-C6E5AF607958}"/>
          </ac:spMkLst>
        </pc:spChg>
        <pc:spChg chg="add del">
          <ac:chgData name="Kasim Ali" userId="327b32ca2f9e9eaa" providerId="Windows Live" clId="Web-{BA448D14-3997-44C9-A85A-83F048EAE296}" dt="2020-09-21T20:03:44.222" v="344"/>
          <ac:spMkLst>
            <pc:docMk/>
            <pc:sldMk cId="2960904167" sldId="266"/>
            <ac:spMk id="17" creationId="{34ABFBEA-4EB0-4D02-A2C0-1733CD3D6F12}"/>
          </ac:spMkLst>
        </pc:spChg>
        <pc:spChg chg="add del">
          <ac:chgData name="Kasim Ali" userId="327b32ca2f9e9eaa" providerId="Windows Live" clId="Web-{BA448D14-3997-44C9-A85A-83F048EAE296}" dt="2020-09-21T20:03:35.113" v="340"/>
          <ac:spMkLst>
            <pc:docMk/>
            <pc:sldMk cId="2960904167" sldId="266"/>
            <ac:spMk id="18" creationId="{A9896C11-F8DF-437A-B349-8AFD602DC0CA}"/>
          </ac:spMkLst>
        </pc:spChg>
        <pc:spChg chg="add del">
          <ac:chgData name="Kasim Ali" userId="327b32ca2f9e9eaa" providerId="Windows Live" clId="Web-{BA448D14-3997-44C9-A85A-83F048EAE296}" dt="2020-09-21T20:03:44.222" v="344"/>
          <ac:spMkLst>
            <pc:docMk/>
            <pc:sldMk cId="2960904167" sldId="266"/>
            <ac:spMk id="19" creationId="{19E083F6-57F4-487B-A766-EA0462B1EED8}"/>
          </ac:spMkLst>
        </pc:spChg>
        <pc:spChg chg="add del">
          <ac:chgData name="Kasim Ali" userId="327b32ca2f9e9eaa" providerId="Windows Live" clId="Web-{BA448D14-3997-44C9-A85A-83F048EAE296}" dt="2020-09-21T20:03:39.066" v="342"/>
          <ac:spMkLst>
            <pc:docMk/>
            <pc:sldMk cId="2960904167" sldId="266"/>
            <ac:spMk id="20" creationId="{07836A85-E2B0-48DE-B9E5-8C01D3C9C5B7}"/>
          </ac:spMkLst>
        </pc:spChg>
        <pc:spChg chg="add del">
          <ac:chgData name="Kasim Ali" userId="327b32ca2f9e9eaa" providerId="Windows Live" clId="Web-{BA448D14-3997-44C9-A85A-83F048EAE296}" dt="2020-09-21T20:03:44.222" v="344"/>
          <ac:spMkLst>
            <pc:docMk/>
            <pc:sldMk cId="2960904167" sldId="266"/>
            <ac:spMk id="21" creationId="{987A0FBA-CC04-4256-A8EB-BB3C543E989C}"/>
          </ac:spMkLst>
        </pc:spChg>
        <pc:spChg chg="add del">
          <ac:chgData name="Kasim Ali" userId="327b32ca2f9e9eaa" providerId="Windows Live" clId="Web-{BA448D14-3997-44C9-A85A-83F048EAE296}" dt="2020-09-21T20:03:39.066" v="342"/>
          <ac:spMkLst>
            <pc:docMk/>
            <pc:sldMk cId="2960904167" sldId="266"/>
            <ac:spMk id="22" creationId="{63165769-7A47-4E0F-825D-AF1179DF680B}"/>
          </ac:spMkLst>
        </pc:spChg>
        <pc:spChg chg="add del">
          <ac:chgData name="Kasim Ali" userId="327b32ca2f9e9eaa" providerId="Windows Live" clId="Web-{BA448D14-3997-44C9-A85A-83F048EAE296}" dt="2020-09-21T20:03:44.222" v="344"/>
          <ac:spMkLst>
            <pc:docMk/>
            <pc:sldMk cId="2960904167" sldId="266"/>
            <ac:spMk id="23" creationId="{3362A0EA-3E81-4464-94B8-70BE5870EDC0}"/>
          </ac:spMkLst>
        </pc:spChg>
        <pc:spChg chg="add del">
          <ac:chgData name="Kasim Ali" userId="327b32ca2f9e9eaa" providerId="Windows Live" clId="Web-{BA448D14-3997-44C9-A85A-83F048EAE296}" dt="2020-09-21T20:05:06.723" v="364"/>
          <ac:spMkLst>
            <pc:docMk/>
            <pc:sldMk cId="2960904167" sldId="266"/>
            <ac:spMk id="24" creationId="{A6EF5A53-0A64-4CA5-B9C7-1CB97CB5CF1C}"/>
          </ac:spMkLst>
        </pc:spChg>
        <pc:spChg chg="add del">
          <ac:chgData name="Kasim Ali" userId="327b32ca2f9e9eaa" providerId="Windows Live" clId="Web-{BA448D14-3997-44C9-A85A-83F048EAE296}" dt="2020-09-21T20:05:06.723" v="364"/>
          <ac:spMkLst>
            <pc:docMk/>
            <pc:sldMk cId="2960904167" sldId="266"/>
            <ac:spMk id="25" creationId="{34ABFBEA-4EB0-4D02-A2C0-1733CD3D6F12}"/>
          </ac:spMkLst>
        </pc:spChg>
        <pc:spChg chg="add del">
          <ac:chgData name="Kasim Ali" userId="327b32ca2f9e9eaa" providerId="Windows Live" clId="Web-{BA448D14-3997-44C9-A85A-83F048EAE296}" dt="2020-09-21T20:05:06.723" v="364"/>
          <ac:spMkLst>
            <pc:docMk/>
            <pc:sldMk cId="2960904167" sldId="266"/>
            <ac:spMk id="26" creationId="{19E083F6-57F4-487B-A766-EA0462B1EED8}"/>
          </ac:spMkLst>
        </pc:spChg>
        <pc:spChg chg="add del">
          <ac:chgData name="Kasim Ali" userId="327b32ca2f9e9eaa" providerId="Windows Live" clId="Web-{BA448D14-3997-44C9-A85A-83F048EAE296}" dt="2020-09-21T20:05:06.723" v="364"/>
          <ac:spMkLst>
            <pc:docMk/>
            <pc:sldMk cId="2960904167" sldId="266"/>
            <ac:spMk id="27" creationId="{987A0FBA-CC04-4256-A8EB-BB3C543E989C}"/>
          </ac:spMkLst>
        </pc:spChg>
        <pc:spChg chg="add del">
          <ac:chgData name="Kasim Ali" userId="327b32ca2f9e9eaa" providerId="Windows Live" clId="Web-{BA448D14-3997-44C9-A85A-83F048EAE296}" dt="2020-09-21T20:05:06.723" v="364"/>
          <ac:spMkLst>
            <pc:docMk/>
            <pc:sldMk cId="2960904167" sldId="266"/>
            <ac:spMk id="28" creationId="{A3BFB3E6-2D9E-4A5C-826F-44A91F59778D}"/>
          </ac:spMkLst>
        </pc:spChg>
        <pc:spChg chg="add del">
          <ac:chgData name="Kasim Ali" userId="327b32ca2f9e9eaa" providerId="Windows Live" clId="Web-{BA448D14-3997-44C9-A85A-83F048EAE296}" dt="2020-09-21T20:04:29.785" v="353"/>
          <ac:spMkLst>
            <pc:docMk/>
            <pc:sldMk cId="2960904167" sldId="266"/>
            <ac:spMk id="30" creationId="{A6EF5A53-0A64-4CA5-B9C7-1CB97CB5CF1C}"/>
          </ac:spMkLst>
        </pc:spChg>
        <pc:spChg chg="add del">
          <ac:chgData name="Kasim Ali" userId="327b32ca2f9e9eaa" providerId="Windows Live" clId="Web-{BA448D14-3997-44C9-A85A-83F048EAE296}" dt="2020-09-21T20:04:29.785" v="353"/>
          <ac:spMkLst>
            <pc:docMk/>
            <pc:sldMk cId="2960904167" sldId="266"/>
            <ac:spMk id="31" creationId="{34ABFBEA-4EB0-4D02-A2C0-1733CD3D6F12}"/>
          </ac:spMkLst>
        </pc:spChg>
        <pc:spChg chg="add del">
          <ac:chgData name="Kasim Ali" userId="327b32ca2f9e9eaa" providerId="Windows Live" clId="Web-{BA448D14-3997-44C9-A85A-83F048EAE296}" dt="2020-09-21T20:04:29.785" v="353"/>
          <ac:spMkLst>
            <pc:docMk/>
            <pc:sldMk cId="2960904167" sldId="266"/>
            <ac:spMk id="32" creationId="{19E083F6-57F4-487B-A766-EA0462B1EED8}"/>
          </ac:spMkLst>
        </pc:spChg>
        <pc:spChg chg="add del">
          <ac:chgData name="Kasim Ali" userId="327b32ca2f9e9eaa" providerId="Windows Live" clId="Web-{BA448D14-3997-44C9-A85A-83F048EAE296}" dt="2020-09-21T20:04:18.660" v="351"/>
          <ac:spMkLst>
            <pc:docMk/>
            <pc:sldMk cId="2960904167" sldId="266"/>
            <ac:spMk id="33" creationId="{A6EF5A53-0A64-4CA5-B9C7-1CB97CB5CF1C}"/>
          </ac:spMkLst>
        </pc:spChg>
        <pc:spChg chg="add del">
          <ac:chgData name="Kasim Ali" userId="327b32ca2f9e9eaa" providerId="Windows Live" clId="Web-{BA448D14-3997-44C9-A85A-83F048EAE296}" dt="2020-09-21T20:04:29.785" v="353"/>
          <ac:spMkLst>
            <pc:docMk/>
            <pc:sldMk cId="2960904167" sldId="266"/>
            <ac:spMk id="34" creationId="{987A0FBA-CC04-4256-A8EB-BB3C543E989C}"/>
          </ac:spMkLst>
        </pc:spChg>
        <pc:spChg chg="add del">
          <ac:chgData name="Kasim Ali" userId="327b32ca2f9e9eaa" providerId="Windows Live" clId="Web-{BA448D14-3997-44C9-A85A-83F048EAE296}" dt="2020-09-21T20:04:18.660" v="351"/>
          <ac:spMkLst>
            <pc:docMk/>
            <pc:sldMk cId="2960904167" sldId="266"/>
            <ac:spMk id="35" creationId="{34ABFBEA-4EB0-4D02-A2C0-1733CD3D6F12}"/>
          </ac:spMkLst>
        </pc:spChg>
        <pc:spChg chg="add del">
          <ac:chgData name="Kasim Ali" userId="327b32ca2f9e9eaa" providerId="Windows Live" clId="Web-{BA448D14-3997-44C9-A85A-83F048EAE296}" dt="2020-09-21T20:04:29.785" v="353"/>
          <ac:spMkLst>
            <pc:docMk/>
            <pc:sldMk cId="2960904167" sldId="266"/>
            <ac:spMk id="36" creationId="{B423BB46-9386-40B6-B6A8-70CDDE73419B}"/>
          </ac:spMkLst>
        </pc:spChg>
        <pc:spChg chg="add del">
          <ac:chgData name="Kasim Ali" userId="327b32ca2f9e9eaa" providerId="Windows Live" clId="Web-{BA448D14-3997-44C9-A85A-83F048EAE296}" dt="2020-09-21T20:04:18.660" v="351"/>
          <ac:spMkLst>
            <pc:docMk/>
            <pc:sldMk cId="2960904167" sldId="266"/>
            <ac:spMk id="37" creationId="{19E083F6-57F4-487B-A766-EA0462B1EED8}"/>
          </ac:spMkLst>
        </pc:spChg>
        <pc:spChg chg="add del">
          <ac:chgData name="Kasim Ali" userId="327b32ca2f9e9eaa" providerId="Windows Live" clId="Web-{BA448D14-3997-44C9-A85A-83F048EAE296}" dt="2020-09-21T20:04:32.426" v="355"/>
          <ac:spMkLst>
            <pc:docMk/>
            <pc:sldMk cId="2960904167" sldId="266"/>
            <ac:spMk id="38" creationId="{A6EF5A53-0A64-4CA5-B9C7-1CB97CB5CF1C}"/>
          </ac:spMkLst>
        </pc:spChg>
        <pc:spChg chg="add del">
          <ac:chgData name="Kasim Ali" userId="327b32ca2f9e9eaa" providerId="Windows Live" clId="Web-{BA448D14-3997-44C9-A85A-83F048EAE296}" dt="2020-09-21T20:04:18.660" v="351"/>
          <ac:spMkLst>
            <pc:docMk/>
            <pc:sldMk cId="2960904167" sldId="266"/>
            <ac:spMk id="39" creationId="{987A0FBA-CC04-4256-A8EB-BB3C543E989C}"/>
          </ac:spMkLst>
        </pc:spChg>
        <pc:spChg chg="add del">
          <ac:chgData name="Kasim Ali" userId="327b32ca2f9e9eaa" providerId="Windows Live" clId="Web-{BA448D14-3997-44C9-A85A-83F048EAE296}" dt="2020-09-21T20:04:32.426" v="355"/>
          <ac:spMkLst>
            <pc:docMk/>
            <pc:sldMk cId="2960904167" sldId="266"/>
            <ac:spMk id="40" creationId="{34ABFBEA-4EB0-4D02-A2C0-1733CD3D6F12}"/>
          </ac:spMkLst>
        </pc:spChg>
        <pc:spChg chg="add del">
          <ac:chgData name="Kasim Ali" userId="327b32ca2f9e9eaa" providerId="Windows Live" clId="Web-{BA448D14-3997-44C9-A85A-83F048EAE296}" dt="2020-09-21T20:04:18.660" v="351"/>
          <ac:spMkLst>
            <pc:docMk/>
            <pc:sldMk cId="2960904167" sldId="266"/>
            <ac:spMk id="41" creationId="{3362A0EA-3E81-4464-94B8-70BE5870EDC0}"/>
          </ac:spMkLst>
        </pc:spChg>
        <pc:spChg chg="add del">
          <ac:chgData name="Kasim Ali" userId="327b32ca2f9e9eaa" providerId="Windows Live" clId="Web-{BA448D14-3997-44C9-A85A-83F048EAE296}" dt="2020-09-21T20:04:32.426" v="355"/>
          <ac:spMkLst>
            <pc:docMk/>
            <pc:sldMk cId="2960904167" sldId="266"/>
            <ac:spMk id="42" creationId="{19E083F6-57F4-487B-A766-EA0462B1EED8}"/>
          </ac:spMkLst>
        </pc:spChg>
        <pc:spChg chg="add del">
          <ac:chgData name="Kasim Ali" userId="327b32ca2f9e9eaa" providerId="Windows Live" clId="Web-{BA448D14-3997-44C9-A85A-83F048EAE296}" dt="2020-09-21T20:04:32.426" v="355"/>
          <ac:spMkLst>
            <pc:docMk/>
            <pc:sldMk cId="2960904167" sldId="266"/>
            <ac:spMk id="43" creationId="{63165769-7A47-4E0F-825D-AF1179DF680B}"/>
          </ac:spMkLst>
        </pc:spChg>
        <pc:spChg chg="add del">
          <ac:chgData name="Kasim Ali" userId="327b32ca2f9e9eaa" providerId="Windows Live" clId="Web-{BA448D14-3997-44C9-A85A-83F048EAE296}" dt="2020-09-21T20:04:32.426" v="355"/>
          <ac:spMkLst>
            <pc:docMk/>
            <pc:sldMk cId="2960904167" sldId="266"/>
            <ac:spMk id="44" creationId="{987A0FBA-CC04-4256-A8EB-BB3C543E989C}"/>
          </ac:spMkLst>
        </pc:spChg>
        <pc:spChg chg="add del">
          <ac:chgData name="Kasim Ali" userId="327b32ca2f9e9eaa" providerId="Windows Live" clId="Web-{BA448D14-3997-44C9-A85A-83F048EAE296}" dt="2020-09-21T20:04:32.426" v="355"/>
          <ac:spMkLst>
            <pc:docMk/>
            <pc:sldMk cId="2960904167" sldId="266"/>
            <ac:spMk id="45" creationId="{87733DA8-1BFC-4737-831B-54DCFE42D60A}"/>
          </ac:spMkLst>
        </pc:spChg>
        <pc:spChg chg="add del">
          <ac:chgData name="Kasim Ali" userId="327b32ca2f9e9eaa" providerId="Windows Live" clId="Web-{BA448D14-3997-44C9-A85A-83F048EAE296}" dt="2020-09-21T20:04:38.379" v="357"/>
          <ac:spMkLst>
            <pc:docMk/>
            <pc:sldMk cId="2960904167" sldId="266"/>
            <ac:spMk id="46" creationId="{A6EF5A53-0A64-4CA5-B9C7-1CB97CB5CF1C}"/>
          </ac:spMkLst>
        </pc:spChg>
        <pc:spChg chg="add del">
          <ac:chgData name="Kasim Ali" userId="327b32ca2f9e9eaa" providerId="Windows Live" clId="Web-{BA448D14-3997-44C9-A85A-83F048EAE296}" dt="2020-09-21T20:04:38.379" v="357"/>
          <ac:spMkLst>
            <pc:docMk/>
            <pc:sldMk cId="2960904167" sldId="266"/>
            <ac:spMk id="47" creationId="{34ABFBEA-4EB0-4D02-A2C0-1733CD3D6F12}"/>
          </ac:spMkLst>
        </pc:spChg>
        <pc:spChg chg="add del">
          <ac:chgData name="Kasim Ali" userId="327b32ca2f9e9eaa" providerId="Windows Live" clId="Web-{BA448D14-3997-44C9-A85A-83F048EAE296}" dt="2020-09-21T20:04:38.379" v="357"/>
          <ac:spMkLst>
            <pc:docMk/>
            <pc:sldMk cId="2960904167" sldId="266"/>
            <ac:spMk id="48" creationId="{19E083F6-57F4-487B-A766-EA0462B1EED8}"/>
          </ac:spMkLst>
        </pc:spChg>
        <pc:spChg chg="add del">
          <ac:chgData name="Kasim Ali" userId="327b32ca2f9e9eaa" providerId="Windows Live" clId="Web-{BA448D14-3997-44C9-A85A-83F048EAE296}" dt="2020-09-21T20:04:38.379" v="357"/>
          <ac:spMkLst>
            <pc:docMk/>
            <pc:sldMk cId="2960904167" sldId="266"/>
            <ac:spMk id="49" creationId="{987A0FBA-CC04-4256-A8EB-BB3C543E989C}"/>
          </ac:spMkLst>
        </pc:spChg>
        <pc:spChg chg="add del">
          <ac:chgData name="Kasim Ali" userId="327b32ca2f9e9eaa" providerId="Windows Live" clId="Web-{BA448D14-3997-44C9-A85A-83F048EAE296}" dt="2020-09-21T20:04:38.379" v="357"/>
          <ac:spMkLst>
            <pc:docMk/>
            <pc:sldMk cId="2960904167" sldId="266"/>
            <ac:spMk id="50" creationId="{424ECFA8-BE37-446C-B1BD-88D2981B6F47}"/>
          </ac:spMkLst>
        </pc:spChg>
        <pc:spChg chg="add del">
          <ac:chgData name="Kasim Ali" userId="327b32ca2f9e9eaa" providerId="Windows Live" clId="Web-{BA448D14-3997-44C9-A85A-83F048EAE296}" dt="2020-09-21T20:04:45.676" v="359"/>
          <ac:spMkLst>
            <pc:docMk/>
            <pc:sldMk cId="2960904167" sldId="266"/>
            <ac:spMk id="51" creationId="{A6EF5A53-0A64-4CA5-B9C7-1CB97CB5CF1C}"/>
          </ac:spMkLst>
        </pc:spChg>
        <pc:spChg chg="add del">
          <ac:chgData name="Kasim Ali" userId="327b32ca2f9e9eaa" providerId="Windows Live" clId="Web-{BA448D14-3997-44C9-A85A-83F048EAE296}" dt="2020-09-21T20:04:45.676" v="359"/>
          <ac:spMkLst>
            <pc:docMk/>
            <pc:sldMk cId="2960904167" sldId="266"/>
            <ac:spMk id="52" creationId="{34ABFBEA-4EB0-4D02-A2C0-1733CD3D6F12}"/>
          </ac:spMkLst>
        </pc:spChg>
        <pc:spChg chg="add del">
          <ac:chgData name="Kasim Ali" userId="327b32ca2f9e9eaa" providerId="Windows Live" clId="Web-{BA448D14-3997-44C9-A85A-83F048EAE296}" dt="2020-09-21T20:04:45.676" v="359"/>
          <ac:spMkLst>
            <pc:docMk/>
            <pc:sldMk cId="2960904167" sldId="266"/>
            <ac:spMk id="53" creationId="{19E083F6-57F4-487B-A766-EA0462B1EED8}"/>
          </ac:spMkLst>
        </pc:spChg>
        <pc:spChg chg="add del">
          <ac:chgData name="Kasim Ali" userId="327b32ca2f9e9eaa" providerId="Windows Live" clId="Web-{BA448D14-3997-44C9-A85A-83F048EAE296}" dt="2020-09-21T20:04:45.676" v="359"/>
          <ac:spMkLst>
            <pc:docMk/>
            <pc:sldMk cId="2960904167" sldId="266"/>
            <ac:spMk id="54" creationId="{987A0FBA-CC04-4256-A8EB-BB3C543E989C}"/>
          </ac:spMkLst>
        </pc:spChg>
        <pc:spChg chg="add del">
          <ac:chgData name="Kasim Ali" userId="327b32ca2f9e9eaa" providerId="Windows Live" clId="Web-{BA448D14-3997-44C9-A85A-83F048EAE296}" dt="2020-09-21T20:04:45.676" v="359"/>
          <ac:spMkLst>
            <pc:docMk/>
            <pc:sldMk cId="2960904167" sldId="266"/>
            <ac:spMk id="55" creationId="{87733DA8-1BFC-4737-831B-54DCFE42D60A}"/>
          </ac:spMkLst>
        </pc:spChg>
        <pc:spChg chg="add del">
          <ac:chgData name="Kasim Ali" userId="327b32ca2f9e9eaa" providerId="Windows Live" clId="Web-{BA448D14-3997-44C9-A85A-83F048EAE296}" dt="2020-09-21T20:04:45.676" v="359"/>
          <ac:spMkLst>
            <pc:docMk/>
            <pc:sldMk cId="2960904167" sldId="266"/>
            <ac:spMk id="56" creationId="{63165769-7A47-4E0F-825D-AF1179DF680B}"/>
          </ac:spMkLst>
        </pc:spChg>
        <pc:spChg chg="add del">
          <ac:chgData name="Kasim Ali" userId="327b32ca2f9e9eaa" providerId="Windows Live" clId="Web-{BA448D14-3997-44C9-A85A-83F048EAE296}" dt="2020-09-21T20:05:01.270" v="361"/>
          <ac:spMkLst>
            <pc:docMk/>
            <pc:sldMk cId="2960904167" sldId="266"/>
            <ac:spMk id="57" creationId="{A6EF5A53-0A64-4CA5-B9C7-1CB97CB5CF1C}"/>
          </ac:spMkLst>
        </pc:spChg>
        <pc:spChg chg="add del">
          <ac:chgData name="Kasim Ali" userId="327b32ca2f9e9eaa" providerId="Windows Live" clId="Web-{BA448D14-3997-44C9-A85A-83F048EAE296}" dt="2020-09-21T20:05:01.270" v="361"/>
          <ac:spMkLst>
            <pc:docMk/>
            <pc:sldMk cId="2960904167" sldId="266"/>
            <ac:spMk id="58" creationId="{34ABFBEA-4EB0-4D02-A2C0-1733CD3D6F12}"/>
          </ac:spMkLst>
        </pc:spChg>
        <pc:spChg chg="add del">
          <ac:chgData name="Kasim Ali" userId="327b32ca2f9e9eaa" providerId="Windows Live" clId="Web-{BA448D14-3997-44C9-A85A-83F048EAE296}" dt="2020-09-21T20:05:01.270" v="361"/>
          <ac:spMkLst>
            <pc:docMk/>
            <pc:sldMk cId="2960904167" sldId="266"/>
            <ac:spMk id="59" creationId="{19E083F6-57F4-487B-A766-EA0462B1EED8}"/>
          </ac:spMkLst>
        </pc:spChg>
        <pc:spChg chg="add del">
          <ac:chgData name="Kasim Ali" userId="327b32ca2f9e9eaa" providerId="Windows Live" clId="Web-{BA448D14-3997-44C9-A85A-83F048EAE296}" dt="2020-09-21T20:05:01.270" v="361"/>
          <ac:spMkLst>
            <pc:docMk/>
            <pc:sldMk cId="2960904167" sldId="266"/>
            <ac:spMk id="60" creationId="{987A0FBA-CC04-4256-A8EB-BB3C543E989C}"/>
          </ac:spMkLst>
        </pc:spChg>
        <pc:spChg chg="add del">
          <ac:chgData name="Kasim Ali" userId="327b32ca2f9e9eaa" providerId="Windows Live" clId="Web-{BA448D14-3997-44C9-A85A-83F048EAE296}" dt="2020-09-21T20:05:01.270" v="361"/>
          <ac:spMkLst>
            <pc:docMk/>
            <pc:sldMk cId="2960904167" sldId="266"/>
            <ac:spMk id="61" creationId="{E3588014-99E8-44C1-BB9D-26C13B241D05}"/>
          </ac:spMkLst>
        </pc:spChg>
        <pc:spChg chg="add del">
          <ac:chgData name="Kasim Ali" userId="327b32ca2f9e9eaa" providerId="Windows Live" clId="Web-{BA448D14-3997-44C9-A85A-83F048EAE296}" dt="2020-09-21T20:05:06.707" v="363"/>
          <ac:spMkLst>
            <pc:docMk/>
            <pc:sldMk cId="2960904167" sldId="266"/>
            <ac:spMk id="62" creationId="{A6EF5A53-0A64-4CA5-B9C7-1CB97CB5CF1C}"/>
          </ac:spMkLst>
        </pc:spChg>
        <pc:spChg chg="add del">
          <ac:chgData name="Kasim Ali" userId="327b32ca2f9e9eaa" providerId="Windows Live" clId="Web-{BA448D14-3997-44C9-A85A-83F048EAE296}" dt="2020-09-21T20:05:06.707" v="363"/>
          <ac:spMkLst>
            <pc:docMk/>
            <pc:sldMk cId="2960904167" sldId="266"/>
            <ac:spMk id="63" creationId="{34ABFBEA-4EB0-4D02-A2C0-1733CD3D6F12}"/>
          </ac:spMkLst>
        </pc:spChg>
        <pc:spChg chg="add del">
          <ac:chgData name="Kasim Ali" userId="327b32ca2f9e9eaa" providerId="Windows Live" clId="Web-{BA448D14-3997-44C9-A85A-83F048EAE296}" dt="2020-09-21T20:05:06.707" v="363"/>
          <ac:spMkLst>
            <pc:docMk/>
            <pc:sldMk cId="2960904167" sldId="266"/>
            <ac:spMk id="64" creationId="{19E083F6-57F4-487B-A766-EA0462B1EED8}"/>
          </ac:spMkLst>
        </pc:spChg>
        <pc:spChg chg="add del">
          <ac:chgData name="Kasim Ali" userId="327b32ca2f9e9eaa" providerId="Windows Live" clId="Web-{BA448D14-3997-44C9-A85A-83F048EAE296}" dt="2020-09-21T20:05:06.707" v="363"/>
          <ac:spMkLst>
            <pc:docMk/>
            <pc:sldMk cId="2960904167" sldId="266"/>
            <ac:spMk id="65" creationId="{987A0FBA-CC04-4256-A8EB-BB3C543E989C}"/>
          </ac:spMkLst>
        </pc:spChg>
        <pc:spChg chg="add del">
          <ac:chgData name="Kasim Ali" userId="327b32ca2f9e9eaa" providerId="Windows Live" clId="Web-{BA448D14-3997-44C9-A85A-83F048EAE296}" dt="2020-09-21T20:05:06.707" v="363"/>
          <ac:spMkLst>
            <pc:docMk/>
            <pc:sldMk cId="2960904167" sldId="266"/>
            <ac:spMk id="66" creationId="{C75CD783-E708-4711-B23C-5B7B72A3D8F0}"/>
          </ac:spMkLst>
        </pc:spChg>
        <pc:spChg chg="add del">
          <ac:chgData name="Kasim Ali" userId="327b32ca2f9e9eaa" providerId="Windows Live" clId="Web-{BA448D14-3997-44C9-A85A-83F048EAE296}" dt="2020-09-21T20:05:06.707" v="363"/>
          <ac:spMkLst>
            <pc:docMk/>
            <pc:sldMk cId="2960904167" sldId="266"/>
            <ac:spMk id="67" creationId="{E633B38B-B87A-4288-A20F-0223A6C27A5A}"/>
          </ac:spMkLst>
        </pc:spChg>
        <pc:spChg chg="add">
          <ac:chgData name="Kasim Ali" userId="327b32ca2f9e9eaa" providerId="Windows Live" clId="Web-{BA448D14-3997-44C9-A85A-83F048EAE296}" dt="2020-09-21T20:05:06.723" v="364"/>
          <ac:spMkLst>
            <pc:docMk/>
            <pc:sldMk cId="2960904167" sldId="266"/>
            <ac:spMk id="68" creationId="{A6EF5A53-0A64-4CA5-B9C7-1CB97CB5CF1C}"/>
          </ac:spMkLst>
        </pc:spChg>
        <pc:spChg chg="add">
          <ac:chgData name="Kasim Ali" userId="327b32ca2f9e9eaa" providerId="Windows Live" clId="Web-{BA448D14-3997-44C9-A85A-83F048EAE296}" dt="2020-09-21T20:05:06.723" v="364"/>
          <ac:spMkLst>
            <pc:docMk/>
            <pc:sldMk cId="2960904167" sldId="266"/>
            <ac:spMk id="69" creationId="{34ABFBEA-4EB0-4D02-A2C0-1733CD3D6F12}"/>
          </ac:spMkLst>
        </pc:spChg>
        <pc:spChg chg="add">
          <ac:chgData name="Kasim Ali" userId="327b32ca2f9e9eaa" providerId="Windows Live" clId="Web-{BA448D14-3997-44C9-A85A-83F048EAE296}" dt="2020-09-21T20:05:06.723" v="364"/>
          <ac:spMkLst>
            <pc:docMk/>
            <pc:sldMk cId="2960904167" sldId="266"/>
            <ac:spMk id="70" creationId="{19E083F6-57F4-487B-A766-EA0462B1EED8}"/>
          </ac:spMkLst>
        </pc:spChg>
        <pc:spChg chg="add">
          <ac:chgData name="Kasim Ali" userId="327b32ca2f9e9eaa" providerId="Windows Live" clId="Web-{BA448D14-3997-44C9-A85A-83F048EAE296}" dt="2020-09-21T20:05:06.723" v="364"/>
          <ac:spMkLst>
            <pc:docMk/>
            <pc:sldMk cId="2960904167" sldId="266"/>
            <ac:spMk id="71" creationId="{987A0FBA-CC04-4256-A8EB-BB3C543E989C}"/>
          </ac:spMkLst>
        </pc:spChg>
        <pc:spChg chg="add">
          <ac:chgData name="Kasim Ali" userId="327b32ca2f9e9eaa" providerId="Windows Live" clId="Web-{BA448D14-3997-44C9-A85A-83F048EAE296}" dt="2020-09-21T20:05:06.723" v="364"/>
          <ac:spMkLst>
            <pc:docMk/>
            <pc:sldMk cId="2960904167" sldId="266"/>
            <ac:spMk id="72" creationId="{A3BFB3E6-2D9E-4A5C-826F-44A91F59778D}"/>
          </ac:spMkLst>
        </pc:spChg>
        <pc:picChg chg="add mod ord modCrop">
          <ac:chgData name="Kasim Ali" userId="327b32ca2f9e9eaa" providerId="Windows Live" clId="Web-{BA448D14-3997-44C9-A85A-83F048EAE296}" dt="2020-09-21T20:05:06.723" v="364"/>
          <ac:picMkLst>
            <pc:docMk/>
            <pc:sldMk cId="2960904167" sldId="266"/>
            <ac:picMk id="5" creationId="{863723B8-8599-4616-B659-B48A0148BAC1}"/>
          </ac:picMkLst>
        </pc:picChg>
      </pc:sldChg>
      <pc:sldChg chg="addSp delSp modSp new mod setBg">
        <pc:chgData name="Kasim Ali" userId="327b32ca2f9e9eaa" providerId="Windows Live" clId="Web-{BA448D14-3997-44C9-A85A-83F048EAE296}" dt="2020-09-21T20:12:38.766" v="459"/>
        <pc:sldMkLst>
          <pc:docMk/>
          <pc:sldMk cId="3598197499" sldId="267"/>
        </pc:sldMkLst>
        <pc:spChg chg="mod ord">
          <ac:chgData name="Kasim Ali" userId="327b32ca2f9e9eaa" providerId="Windows Live" clId="Web-{BA448D14-3997-44C9-A85A-83F048EAE296}" dt="2020-09-21T20:12:38.766" v="459"/>
          <ac:spMkLst>
            <pc:docMk/>
            <pc:sldMk cId="3598197499" sldId="267"/>
            <ac:spMk id="2" creationId="{88598756-1BEA-4E8A-BF36-7B1A4E8F4AB6}"/>
          </ac:spMkLst>
        </pc:spChg>
        <pc:spChg chg="del">
          <ac:chgData name="Kasim Ali" userId="327b32ca2f9e9eaa" providerId="Windows Live" clId="Web-{BA448D14-3997-44C9-A85A-83F048EAE296}" dt="2020-09-21T20:10:05.172" v="425"/>
          <ac:spMkLst>
            <pc:docMk/>
            <pc:sldMk cId="3598197499" sldId="267"/>
            <ac:spMk id="3" creationId="{55831B9C-9786-4A6F-9120-28A2F12B9376}"/>
          </ac:spMkLst>
        </pc:spChg>
        <pc:spChg chg="mod ord">
          <ac:chgData name="Kasim Ali" userId="327b32ca2f9e9eaa" providerId="Windows Live" clId="Web-{BA448D14-3997-44C9-A85A-83F048EAE296}" dt="2020-09-21T20:12:38.766" v="459"/>
          <ac:spMkLst>
            <pc:docMk/>
            <pc:sldMk cId="3598197499" sldId="267"/>
            <ac:spMk id="4" creationId="{E41FEBCE-37A1-455E-9D00-6376571A6F63}"/>
          </ac:spMkLst>
        </pc:spChg>
        <pc:spChg chg="add del">
          <ac:chgData name="Kasim Ali" userId="327b32ca2f9e9eaa" providerId="Windows Live" clId="Web-{BA448D14-3997-44C9-A85A-83F048EAE296}" dt="2020-09-21T20:12:02.657" v="450"/>
          <ac:spMkLst>
            <pc:docMk/>
            <pc:sldMk cId="3598197499" sldId="267"/>
            <ac:spMk id="7" creationId="{A6EF5A53-0A64-4CA5-B9C7-1CB97CB5CF1C}"/>
          </ac:spMkLst>
        </pc:spChg>
        <pc:spChg chg="add del">
          <ac:chgData name="Kasim Ali" userId="327b32ca2f9e9eaa" providerId="Windows Live" clId="Web-{BA448D14-3997-44C9-A85A-83F048EAE296}" dt="2020-09-21T20:12:02.657" v="450"/>
          <ac:spMkLst>
            <pc:docMk/>
            <pc:sldMk cId="3598197499" sldId="267"/>
            <ac:spMk id="8" creationId="{34ABFBEA-4EB0-4D02-A2C0-1733CD3D6F12}"/>
          </ac:spMkLst>
        </pc:spChg>
        <pc:spChg chg="add del">
          <ac:chgData name="Kasim Ali" userId="327b32ca2f9e9eaa" providerId="Windows Live" clId="Web-{BA448D14-3997-44C9-A85A-83F048EAE296}" dt="2020-09-21T20:12:02.657" v="450"/>
          <ac:spMkLst>
            <pc:docMk/>
            <pc:sldMk cId="3598197499" sldId="267"/>
            <ac:spMk id="9" creationId="{19E083F6-57F4-487B-A766-EA0462B1EED8}"/>
          </ac:spMkLst>
        </pc:spChg>
        <pc:spChg chg="add del">
          <ac:chgData name="Kasim Ali" userId="327b32ca2f9e9eaa" providerId="Windows Live" clId="Web-{BA448D14-3997-44C9-A85A-83F048EAE296}" dt="2020-09-21T20:11:50.813" v="448"/>
          <ac:spMkLst>
            <pc:docMk/>
            <pc:sldMk cId="3598197499" sldId="267"/>
            <ac:spMk id="10" creationId="{A6EF5A53-0A64-4CA5-B9C7-1CB97CB5CF1C}"/>
          </ac:spMkLst>
        </pc:spChg>
        <pc:spChg chg="add del">
          <ac:chgData name="Kasim Ali" userId="327b32ca2f9e9eaa" providerId="Windows Live" clId="Web-{BA448D14-3997-44C9-A85A-83F048EAE296}" dt="2020-09-21T20:12:02.657" v="450"/>
          <ac:spMkLst>
            <pc:docMk/>
            <pc:sldMk cId="3598197499" sldId="267"/>
            <ac:spMk id="11" creationId="{7A18C9FB-EC4C-4DAE-8F7D-C6E5AF607958}"/>
          </ac:spMkLst>
        </pc:spChg>
        <pc:spChg chg="add del">
          <ac:chgData name="Kasim Ali" userId="327b32ca2f9e9eaa" providerId="Windows Live" clId="Web-{BA448D14-3997-44C9-A85A-83F048EAE296}" dt="2020-09-21T20:11:50.813" v="448"/>
          <ac:spMkLst>
            <pc:docMk/>
            <pc:sldMk cId="3598197499" sldId="267"/>
            <ac:spMk id="12" creationId="{34ABFBEA-4EB0-4D02-A2C0-1733CD3D6F12}"/>
          </ac:spMkLst>
        </pc:spChg>
        <pc:spChg chg="add del">
          <ac:chgData name="Kasim Ali" userId="327b32ca2f9e9eaa" providerId="Windows Live" clId="Web-{BA448D14-3997-44C9-A85A-83F048EAE296}" dt="2020-09-21T20:12:02.657" v="450"/>
          <ac:spMkLst>
            <pc:docMk/>
            <pc:sldMk cId="3598197499" sldId="267"/>
            <ac:spMk id="13" creationId="{5E698B96-C345-4CAB-9657-02BD17A19499}"/>
          </ac:spMkLst>
        </pc:spChg>
        <pc:spChg chg="add del">
          <ac:chgData name="Kasim Ali" userId="327b32ca2f9e9eaa" providerId="Windows Live" clId="Web-{BA448D14-3997-44C9-A85A-83F048EAE296}" dt="2020-09-21T20:11:50.813" v="448"/>
          <ac:spMkLst>
            <pc:docMk/>
            <pc:sldMk cId="3598197499" sldId="267"/>
            <ac:spMk id="14" creationId="{19E083F6-57F4-487B-A766-EA0462B1EED8}"/>
          </ac:spMkLst>
        </pc:spChg>
        <pc:spChg chg="add del">
          <ac:chgData name="Kasim Ali" userId="327b32ca2f9e9eaa" providerId="Windows Live" clId="Web-{BA448D14-3997-44C9-A85A-83F048EAE296}" dt="2020-09-21T20:12:07.266" v="452"/>
          <ac:spMkLst>
            <pc:docMk/>
            <pc:sldMk cId="3598197499" sldId="267"/>
            <ac:spMk id="15" creationId="{A6EF5A53-0A64-4CA5-B9C7-1CB97CB5CF1C}"/>
          </ac:spMkLst>
        </pc:spChg>
        <pc:spChg chg="add del">
          <ac:chgData name="Kasim Ali" userId="327b32ca2f9e9eaa" providerId="Windows Live" clId="Web-{BA448D14-3997-44C9-A85A-83F048EAE296}" dt="2020-09-21T20:11:50.813" v="448"/>
          <ac:spMkLst>
            <pc:docMk/>
            <pc:sldMk cId="3598197499" sldId="267"/>
            <ac:spMk id="16" creationId="{7A18C9FB-EC4C-4DAE-8F7D-C6E5AF607958}"/>
          </ac:spMkLst>
        </pc:spChg>
        <pc:spChg chg="add del">
          <ac:chgData name="Kasim Ali" userId="327b32ca2f9e9eaa" providerId="Windows Live" clId="Web-{BA448D14-3997-44C9-A85A-83F048EAE296}" dt="2020-09-21T20:12:07.266" v="452"/>
          <ac:spMkLst>
            <pc:docMk/>
            <pc:sldMk cId="3598197499" sldId="267"/>
            <ac:spMk id="17" creationId="{34ABFBEA-4EB0-4D02-A2C0-1733CD3D6F12}"/>
          </ac:spMkLst>
        </pc:spChg>
        <pc:spChg chg="add del">
          <ac:chgData name="Kasim Ali" userId="327b32ca2f9e9eaa" providerId="Windows Live" clId="Web-{BA448D14-3997-44C9-A85A-83F048EAE296}" dt="2020-09-21T20:11:50.813" v="448"/>
          <ac:spMkLst>
            <pc:docMk/>
            <pc:sldMk cId="3598197499" sldId="267"/>
            <ac:spMk id="18" creationId="{3B2B1500-BB55-471C-8A9E-67288297ECE1}"/>
          </ac:spMkLst>
        </pc:spChg>
        <pc:spChg chg="add del">
          <ac:chgData name="Kasim Ali" userId="327b32ca2f9e9eaa" providerId="Windows Live" clId="Web-{BA448D14-3997-44C9-A85A-83F048EAE296}" dt="2020-09-21T20:12:07.266" v="452"/>
          <ac:spMkLst>
            <pc:docMk/>
            <pc:sldMk cId="3598197499" sldId="267"/>
            <ac:spMk id="19" creationId="{19E083F6-57F4-487B-A766-EA0462B1EED8}"/>
          </ac:spMkLst>
        </pc:spChg>
        <pc:spChg chg="add del">
          <ac:chgData name="Kasim Ali" userId="327b32ca2f9e9eaa" providerId="Windows Live" clId="Web-{BA448D14-3997-44C9-A85A-83F048EAE296}" dt="2020-09-21T20:11:50.813" v="448"/>
          <ac:spMkLst>
            <pc:docMk/>
            <pc:sldMk cId="3598197499" sldId="267"/>
            <ac:spMk id="20" creationId="{3045E22C-A99D-41BB-AF14-EF1B1E745A70}"/>
          </ac:spMkLst>
        </pc:spChg>
        <pc:spChg chg="add del">
          <ac:chgData name="Kasim Ali" userId="327b32ca2f9e9eaa" providerId="Windows Live" clId="Web-{BA448D14-3997-44C9-A85A-83F048EAE296}" dt="2020-09-21T20:12:07.266" v="452"/>
          <ac:spMkLst>
            <pc:docMk/>
            <pc:sldMk cId="3598197499" sldId="267"/>
            <ac:spMk id="21" creationId="{7A18C9FB-EC4C-4DAE-8F7D-C6E5AF607958}"/>
          </ac:spMkLst>
        </pc:spChg>
        <pc:spChg chg="add del">
          <ac:chgData name="Kasim Ali" userId="327b32ca2f9e9eaa" providerId="Windows Live" clId="Web-{BA448D14-3997-44C9-A85A-83F048EAE296}" dt="2020-09-21T20:12:07.266" v="452"/>
          <ac:spMkLst>
            <pc:docMk/>
            <pc:sldMk cId="3598197499" sldId="267"/>
            <ac:spMk id="22" creationId="{B47A9921-6509-49C2-BEBF-924F28066091}"/>
          </ac:spMkLst>
        </pc:spChg>
        <pc:spChg chg="add del">
          <ac:chgData name="Kasim Ali" userId="327b32ca2f9e9eaa" providerId="Windows Live" clId="Web-{BA448D14-3997-44C9-A85A-83F048EAE296}" dt="2020-09-21T20:12:13.079" v="454"/>
          <ac:spMkLst>
            <pc:docMk/>
            <pc:sldMk cId="3598197499" sldId="267"/>
            <ac:spMk id="23" creationId="{A6EF5A53-0A64-4CA5-B9C7-1CB97CB5CF1C}"/>
          </ac:spMkLst>
        </pc:spChg>
        <pc:spChg chg="add del">
          <ac:chgData name="Kasim Ali" userId="327b32ca2f9e9eaa" providerId="Windows Live" clId="Web-{BA448D14-3997-44C9-A85A-83F048EAE296}" dt="2020-09-21T20:12:13.079" v="454"/>
          <ac:spMkLst>
            <pc:docMk/>
            <pc:sldMk cId="3598197499" sldId="267"/>
            <ac:spMk id="24" creationId="{34ABFBEA-4EB0-4D02-A2C0-1733CD3D6F12}"/>
          </ac:spMkLst>
        </pc:spChg>
        <pc:spChg chg="add del">
          <ac:chgData name="Kasim Ali" userId="327b32ca2f9e9eaa" providerId="Windows Live" clId="Web-{BA448D14-3997-44C9-A85A-83F048EAE296}" dt="2020-09-21T20:12:13.079" v="454"/>
          <ac:spMkLst>
            <pc:docMk/>
            <pc:sldMk cId="3598197499" sldId="267"/>
            <ac:spMk id="25" creationId="{19E083F6-57F4-487B-A766-EA0462B1EED8}"/>
          </ac:spMkLst>
        </pc:spChg>
        <pc:spChg chg="add del">
          <ac:chgData name="Kasim Ali" userId="327b32ca2f9e9eaa" providerId="Windows Live" clId="Web-{BA448D14-3997-44C9-A85A-83F048EAE296}" dt="2020-09-21T20:12:13.079" v="454"/>
          <ac:spMkLst>
            <pc:docMk/>
            <pc:sldMk cId="3598197499" sldId="267"/>
            <ac:spMk id="26" creationId="{7A18C9FB-EC4C-4DAE-8F7D-C6E5AF607958}"/>
          </ac:spMkLst>
        </pc:spChg>
        <pc:spChg chg="add del">
          <ac:chgData name="Kasim Ali" userId="327b32ca2f9e9eaa" providerId="Windows Live" clId="Web-{BA448D14-3997-44C9-A85A-83F048EAE296}" dt="2020-09-21T20:12:13.079" v="454"/>
          <ac:spMkLst>
            <pc:docMk/>
            <pc:sldMk cId="3598197499" sldId="267"/>
            <ac:spMk id="27" creationId="{4A8FDA66-67B4-4DBE-8354-C26F91ADB665}"/>
          </ac:spMkLst>
        </pc:spChg>
        <pc:spChg chg="add del">
          <ac:chgData name="Kasim Ali" userId="327b32ca2f9e9eaa" providerId="Windows Live" clId="Web-{BA448D14-3997-44C9-A85A-83F048EAE296}" dt="2020-09-21T20:12:13.079" v="454"/>
          <ac:spMkLst>
            <pc:docMk/>
            <pc:sldMk cId="3598197499" sldId="267"/>
            <ac:spMk id="28" creationId="{3B2B1500-BB55-471C-8A9E-67288297ECE1}"/>
          </ac:spMkLst>
        </pc:spChg>
        <pc:spChg chg="add del">
          <ac:chgData name="Kasim Ali" userId="327b32ca2f9e9eaa" providerId="Windows Live" clId="Web-{BA448D14-3997-44C9-A85A-83F048EAE296}" dt="2020-09-21T20:12:13.079" v="454"/>
          <ac:spMkLst>
            <pc:docMk/>
            <pc:sldMk cId="3598197499" sldId="267"/>
            <ac:spMk id="29" creationId="{3045E22C-A99D-41BB-AF14-EF1B1E745A70}"/>
          </ac:spMkLst>
        </pc:spChg>
        <pc:spChg chg="add del">
          <ac:chgData name="Kasim Ali" userId="327b32ca2f9e9eaa" providerId="Windows Live" clId="Web-{BA448D14-3997-44C9-A85A-83F048EAE296}" dt="2020-09-21T20:12:17.141" v="456"/>
          <ac:spMkLst>
            <pc:docMk/>
            <pc:sldMk cId="3598197499" sldId="267"/>
            <ac:spMk id="30" creationId="{A6EF5A53-0A64-4CA5-B9C7-1CB97CB5CF1C}"/>
          </ac:spMkLst>
        </pc:spChg>
        <pc:spChg chg="add del">
          <ac:chgData name="Kasim Ali" userId="327b32ca2f9e9eaa" providerId="Windows Live" clId="Web-{BA448D14-3997-44C9-A85A-83F048EAE296}" dt="2020-09-21T20:12:17.141" v="456"/>
          <ac:spMkLst>
            <pc:docMk/>
            <pc:sldMk cId="3598197499" sldId="267"/>
            <ac:spMk id="31" creationId="{34ABFBEA-4EB0-4D02-A2C0-1733CD3D6F12}"/>
          </ac:spMkLst>
        </pc:spChg>
        <pc:spChg chg="add del">
          <ac:chgData name="Kasim Ali" userId="327b32ca2f9e9eaa" providerId="Windows Live" clId="Web-{BA448D14-3997-44C9-A85A-83F048EAE296}" dt="2020-09-21T20:12:17.141" v="456"/>
          <ac:spMkLst>
            <pc:docMk/>
            <pc:sldMk cId="3598197499" sldId="267"/>
            <ac:spMk id="32" creationId="{19E083F6-57F4-487B-A766-EA0462B1EED8}"/>
          </ac:spMkLst>
        </pc:spChg>
        <pc:spChg chg="add del">
          <ac:chgData name="Kasim Ali" userId="327b32ca2f9e9eaa" providerId="Windows Live" clId="Web-{BA448D14-3997-44C9-A85A-83F048EAE296}" dt="2020-09-21T20:12:17.141" v="456"/>
          <ac:spMkLst>
            <pc:docMk/>
            <pc:sldMk cId="3598197499" sldId="267"/>
            <ac:spMk id="33" creationId="{7A18C9FB-EC4C-4DAE-8F7D-C6E5AF607958}"/>
          </ac:spMkLst>
        </pc:spChg>
        <pc:spChg chg="add del">
          <ac:chgData name="Kasim Ali" userId="327b32ca2f9e9eaa" providerId="Windows Live" clId="Web-{BA448D14-3997-44C9-A85A-83F048EAE296}" dt="2020-09-21T20:12:17.141" v="456"/>
          <ac:spMkLst>
            <pc:docMk/>
            <pc:sldMk cId="3598197499" sldId="267"/>
            <ac:spMk id="34" creationId="{26C2F60D-36DC-4E6D-8544-3562BBABA872}"/>
          </ac:spMkLst>
        </pc:spChg>
        <pc:spChg chg="add del">
          <ac:chgData name="Kasim Ali" userId="327b32ca2f9e9eaa" providerId="Windows Live" clId="Web-{BA448D14-3997-44C9-A85A-83F048EAE296}" dt="2020-09-21T20:12:17.141" v="456"/>
          <ac:spMkLst>
            <pc:docMk/>
            <pc:sldMk cId="3598197499" sldId="267"/>
            <ac:spMk id="35" creationId="{FCFFC7D5-8758-4C87-A839-9FF78F54327B}"/>
          </ac:spMkLst>
        </pc:spChg>
        <pc:spChg chg="add del">
          <ac:chgData name="Kasim Ali" userId="327b32ca2f9e9eaa" providerId="Windows Live" clId="Web-{BA448D14-3997-44C9-A85A-83F048EAE296}" dt="2020-09-21T20:12:38.751" v="458"/>
          <ac:spMkLst>
            <pc:docMk/>
            <pc:sldMk cId="3598197499" sldId="267"/>
            <ac:spMk id="36" creationId="{A6EF5A53-0A64-4CA5-B9C7-1CB97CB5CF1C}"/>
          </ac:spMkLst>
        </pc:spChg>
        <pc:spChg chg="add del">
          <ac:chgData name="Kasim Ali" userId="327b32ca2f9e9eaa" providerId="Windows Live" clId="Web-{BA448D14-3997-44C9-A85A-83F048EAE296}" dt="2020-09-21T20:12:38.751" v="458"/>
          <ac:spMkLst>
            <pc:docMk/>
            <pc:sldMk cId="3598197499" sldId="267"/>
            <ac:spMk id="37" creationId="{34ABFBEA-4EB0-4D02-A2C0-1733CD3D6F12}"/>
          </ac:spMkLst>
        </pc:spChg>
        <pc:spChg chg="add del">
          <ac:chgData name="Kasim Ali" userId="327b32ca2f9e9eaa" providerId="Windows Live" clId="Web-{BA448D14-3997-44C9-A85A-83F048EAE296}" dt="2020-09-21T20:12:38.751" v="458"/>
          <ac:spMkLst>
            <pc:docMk/>
            <pc:sldMk cId="3598197499" sldId="267"/>
            <ac:spMk id="38" creationId="{19E083F6-57F4-487B-A766-EA0462B1EED8}"/>
          </ac:spMkLst>
        </pc:spChg>
        <pc:spChg chg="add del">
          <ac:chgData name="Kasim Ali" userId="327b32ca2f9e9eaa" providerId="Windows Live" clId="Web-{BA448D14-3997-44C9-A85A-83F048EAE296}" dt="2020-09-21T20:12:38.751" v="458"/>
          <ac:spMkLst>
            <pc:docMk/>
            <pc:sldMk cId="3598197499" sldId="267"/>
            <ac:spMk id="39" creationId="{987A0FBA-CC04-4256-A8EB-BB3C543E989C}"/>
          </ac:spMkLst>
        </pc:spChg>
        <pc:spChg chg="add del">
          <ac:chgData name="Kasim Ali" userId="327b32ca2f9e9eaa" providerId="Windows Live" clId="Web-{BA448D14-3997-44C9-A85A-83F048EAE296}" dt="2020-09-21T20:12:38.751" v="458"/>
          <ac:spMkLst>
            <pc:docMk/>
            <pc:sldMk cId="3598197499" sldId="267"/>
            <ac:spMk id="40" creationId="{15A93C08-5026-4474-A6D5-87A03C1357A0}"/>
          </ac:spMkLst>
        </pc:spChg>
        <pc:spChg chg="add del">
          <ac:chgData name="Kasim Ali" userId="327b32ca2f9e9eaa" providerId="Windows Live" clId="Web-{BA448D14-3997-44C9-A85A-83F048EAE296}" dt="2020-09-21T20:12:38.751" v="458"/>
          <ac:spMkLst>
            <pc:docMk/>
            <pc:sldMk cId="3598197499" sldId="267"/>
            <ac:spMk id="41" creationId="{E633B38B-B87A-4288-A20F-0223A6C27A5A}"/>
          </ac:spMkLst>
        </pc:spChg>
        <pc:spChg chg="add">
          <ac:chgData name="Kasim Ali" userId="327b32ca2f9e9eaa" providerId="Windows Live" clId="Web-{BA448D14-3997-44C9-A85A-83F048EAE296}" dt="2020-09-21T20:12:38.766" v="459"/>
          <ac:spMkLst>
            <pc:docMk/>
            <pc:sldMk cId="3598197499" sldId="267"/>
            <ac:spMk id="42" creationId="{A6EF5A53-0A64-4CA5-B9C7-1CB97CB5CF1C}"/>
          </ac:spMkLst>
        </pc:spChg>
        <pc:spChg chg="add">
          <ac:chgData name="Kasim Ali" userId="327b32ca2f9e9eaa" providerId="Windows Live" clId="Web-{BA448D14-3997-44C9-A85A-83F048EAE296}" dt="2020-09-21T20:12:38.766" v="459"/>
          <ac:spMkLst>
            <pc:docMk/>
            <pc:sldMk cId="3598197499" sldId="267"/>
            <ac:spMk id="43" creationId="{34ABFBEA-4EB0-4D02-A2C0-1733CD3D6F12}"/>
          </ac:spMkLst>
        </pc:spChg>
        <pc:spChg chg="add">
          <ac:chgData name="Kasim Ali" userId="327b32ca2f9e9eaa" providerId="Windows Live" clId="Web-{BA448D14-3997-44C9-A85A-83F048EAE296}" dt="2020-09-21T20:12:38.766" v="459"/>
          <ac:spMkLst>
            <pc:docMk/>
            <pc:sldMk cId="3598197499" sldId="267"/>
            <ac:spMk id="44" creationId="{19E083F6-57F4-487B-A766-EA0462B1EED8}"/>
          </ac:spMkLst>
        </pc:spChg>
        <pc:spChg chg="add">
          <ac:chgData name="Kasim Ali" userId="327b32ca2f9e9eaa" providerId="Windows Live" clId="Web-{BA448D14-3997-44C9-A85A-83F048EAE296}" dt="2020-09-21T20:12:38.766" v="459"/>
          <ac:spMkLst>
            <pc:docMk/>
            <pc:sldMk cId="3598197499" sldId="267"/>
            <ac:spMk id="45" creationId="{7A18C9FB-EC4C-4DAE-8F7D-C6E5AF607958}"/>
          </ac:spMkLst>
        </pc:spChg>
        <pc:spChg chg="add">
          <ac:chgData name="Kasim Ali" userId="327b32ca2f9e9eaa" providerId="Windows Live" clId="Web-{BA448D14-3997-44C9-A85A-83F048EAE296}" dt="2020-09-21T20:12:38.766" v="459"/>
          <ac:spMkLst>
            <pc:docMk/>
            <pc:sldMk cId="3598197499" sldId="267"/>
            <ac:spMk id="46" creationId="{55F5D1E8-E605-4EFC-8912-6E191F84FE26}"/>
          </ac:spMkLst>
        </pc:spChg>
        <pc:picChg chg="add mod ord modCrop">
          <ac:chgData name="Kasim Ali" userId="327b32ca2f9e9eaa" providerId="Windows Live" clId="Web-{BA448D14-3997-44C9-A85A-83F048EAE296}" dt="2020-09-21T20:12:38.766" v="459"/>
          <ac:picMkLst>
            <pc:docMk/>
            <pc:sldMk cId="3598197499" sldId="267"/>
            <ac:picMk id="5" creationId="{A760BC2E-8E7E-4193-99EE-428FB014EB0B}"/>
          </ac:picMkLst>
        </pc:picChg>
      </pc:sldChg>
      <pc:sldChg chg="addSp delSp modSp new mod setBg">
        <pc:chgData name="Kasim Ali" userId="327b32ca2f9e9eaa" providerId="Windows Live" clId="Web-{BA448D14-3997-44C9-A85A-83F048EAE296}" dt="2020-09-21T20:16:36.909" v="499"/>
        <pc:sldMkLst>
          <pc:docMk/>
          <pc:sldMk cId="1539070267" sldId="268"/>
        </pc:sldMkLst>
        <pc:spChg chg="mod ord">
          <ac:chgData name="Kasim Ali" userId="327b32ca2f9e9eaa" providerId="Windows Live" clId="Web-{BA448D14-3997-44C9-A85A-83F048EAE296}" dt="2020-09-21T20:16:36.909" v="499"/>
          <ac:spMkLst>
            <pc:docMk/>
            <pc:sldMk cId="1539070267" sldId="268"/>
            <ac:spMk id="2" creationId="{43C97449-36B7-4A17-8942-D65884AA656B}"/>
          </ac:spMkLst>
        </pc:spChg>
        <pc:spChg chg="mod">
          <ac:chgData name="Kasim Ali" userId="327b32ca2f9e9eaa" providerId="Windows Live" clId="Web-{BA448D14-3997-44C9-A85A-83F048EAE296}" dt="2020-09-21T20:16:36.909" v="499"/>
          <ac:spMkLst>
            <pc:docMk/>
            <pc:sldMk cId="1539070267" sldId="268"/>
            <ac:spMk id="3" creationId="{F8A4D796-49F9-4499-9AAA-06592CB0C228}"/>
          </ac:spMkLst>
        </pc:spChg>
        <pc:spChg chg="add del">
          <ac:chgData name="Kasim Ali" userId="327b32ca2f9e9eaa" providerId="Windows Live" clId="Web-{BA448D14-3997-44C9-A85A-83F048EAE296}" dt="2020-09-21T20:15:58.158" v="494"/>
          <ac:spMkLst>
            <pc:docMk/>
            <pc:sldMk cId="1539070267" sldId="268"/>
            <ac:spMk id="8" creationId="{987A0FBA-CC04-4256-A8EB-BB3C543E989C}"/>
          </ac:spMkLst>
        </pc:spChg>
        <pc:spChg chg="add del">
          <ac:chgData name="Kasim Ali" userId="327b32ca2f9e9eaa" providerId="Windows Live" clId="Web-{BA448D14-3997-44C9-A85A-83F048EAE296}" dt="2020-09-21T20:15:58.158" v="494"/>
          <ac:spMkLst>
            <pc:docMk/>
            <pc:sldMk cId="1539070267" sldId="268"/>
            <ac:spMk id="10" creationId="{87733DA8-1BFC-4737-831B-54DCFE42D60A}"/>
          </ac:spMkLst>
        </pc:spChg>
        <pc:spChg chg="add del">
          <ac:chgData name="Kasim Ali" userId="327b32ca2f9e9eaa" providerId="Windows Live" clId="Web-{BA448D14-3997-44C9-A85A-83F048EAE296}" dt="2020-09-21T20:15:58.158" v="494"/>
          <ac:spMkLst>
            <pc:docMk/>
            <pc:sldMk cId="1539070267" sldId="268"/>
            <ac:spMk id="12" creationId="{01A4B593-070B-4B49-B02E-B71243FA53B5}"/>
          </ac:spMkLst>
        </pc:spChg>
        <pc:spChg chg="add del">
          <ac:chgData name="Kasim Ali" userId="327b32ca2f9e9eaa" providerId="Windows Live" clId="Web-{BA448D14-3997-44C9-A85A-83F048EAE296}" dt="2020-09-21T20:15:58.158" v="494"/>
          <ac:spMkLst>
            <pc:docMk/>
            <pc:sldMk cId="1539070267" sldId="268"/>
            <ac:spMk id="14" creationId="{63165769-7A47-4E0F-825D-AF1179DF680B}"/>
          </ac:spMkLst>
        </pc:spChg>
        <pc:spChg chg="add del">
          <ac:chgData name="Kasim Ali" userId="327b32ca2f9e9eaa" providerId="Windows Live" clId="Web-{BA448D14-3997-44C9-A85A-83F048EAE296}" dt="2020-09-21T20:16:36.909" v="499"/>
          <ac:spMkLst>
            <pc:docMk/>
            <pc:sldMk cId="1539070267" sldId="268"/>
            <ac:spMk id="19" creationId="{987A0FBA-CC04-4256-A8EB-BB3C543E989C}"/>
          </ac:spMkLst>
        </pc:spChg>
        <pc:spChg chg="add del">
          <ac:chgData name="Kasim Ali" userId="327b32ca2f9e9eaa" providerId="Windows Live" clId="Web-{BA448D14-3997-44C9-A85A-83F048EAE296}" dt="2020-09-21T20:16:36.909" v="499"/>
          <ac:spMkLst>
            <pc:docMk/>
            <pc:sldMk cId="1539070267" sldId="268"/>
            <ac:spMk id="21" creationId="{A1F6F945-08BE-4D33-9FAA-86D383E8D236}"/>
          </ac:spMkLst>
        </pc:spChg>
        <pc:spChg chg="add del">
          <ac:chgData name="Kasim Ali" userId="327b32ca2f9e9eaa" providerId="Windows Live" clId="Web-{BA448D14-3997-44C9-A85A-83F048EAE296}" dt="2020-09-21T20:16:36.909" v="499"/>
          <ac:spMkLst>
            <pc:docMk/>
            <pc:sldMk cId="1539070267" sldId="268"/>
            <ac:spMk id="23" creationId="{E633B38B-B87A-4288-A20F-0223A6C27A5A}"/>
          </ac:spMkLst>
        </pc:spChg>
        <pc:spChg chg="add">
          <ac:chgData name="Kasim Ali" userId="327b32ca2f9e9eaa" providerId="Windows Live" clId="Web-{BA448D14-3997-44C9-A85A-83F048EAE296}" dt="2020-09-21T20:16:36.909" v="499"/>
          <ac:spMkLst>
            <pc:docMk/>
            <pc:sldMk cId="1539070267" sldId="268"/>
            <ac:spMk id="25" creationId="{987A0FBA-CC04-4256-A8EB-BB3C543E989C}"/>
          </ac:spMkLst>
        </pc:spChg>
        <pc:spChg chg="add">
          <ac:chgData name="Kasim Ali" userId="327b32ca2f9e9eaa" providerId="Windows Live" clId="Web-{BA448D14-3997-44C9-A85A-83F048EAE296}" dt="2020-09-21T20:16:36.909" v="499"/>
          <ac:spMkLst>
            <pc:docMk/>
            <pc:sldMk cId="1539070267" sldId="268"/>
            <ac:spMk id="26" creationId="{3E9B86C0-FDA1-4FEB-807F-B6CA59CE897F}"/>
          </ac:spMkLst>
        </pc:spChg>
        <pc:spChg chg="add">
          <ac:chgData name="Kasim Ali" userId="327b32ca2f9e9eaa" providerId="Windows Live" clId="Web-{BA448D14-3997-44C9-A85A-83F048EAE296}" dt="2020-09-21T20:16:36.909" v="499"/>
          <ac:spMkLst>
            <pc:docMk/>
            <pc:sldMk cId="1539070267" sldId="268"/>
            <ac:spMk id="27" creationId="{3362A0EA-3E81-4464-94B8-70BE5870EDC0}"/>
          </ac:spMkLst>
        </pc:spChg>
        <pc:spChg chg="add del">
          <ac:chgData name="Kasim Ali" userId="327b32ca2f9e9eaa" providerId="Windows Live" clId="Web-{BA448D14-3997-44C9-A85A-83F048EAE296}" dt="2020-09-21T20:16:36.909" v="498"/>
          <ac:spMkLst>
            <pc:docMk/>
            <pc:sldMk cId="1539070267" sldId="268"/>
            <ac:spMk id="28" creationId="{987A0FBA-CC04-4256-A8EB-BB3C543E989C}"/>
          </ac:spMkLst>
        </pc:spChg>
        <pc:spChg chg="add del">
          <ac:chgData name="Kasim Ali" userId="327b32ca2f9e9eaa" providerId="Windows Live" clId="Web-{BA448D14-3997-44C9-A85A-83F048EAE296}" dt="2020-09-21T20:16:36.909" v="498"/>
          <ac:spMkLst>
            <pc:docMk/>
            <pc:sldMk cId="1539070267" sldId="268"/>
            <ac:spMk id="30" creationId="{1F2E94ED-9EAC-4540-B972-B11CAA852653}"/>
          </ac:spMkLst>
        </pc:spChg>
        <pc:spChg chg="add del">
          <ac:chgData name="Kasim Ali" userId="327b32ca2f9e9eaa" providerId="Windows Live" clId="Web-{BA448D14-3997-44C9-A85A-83F048EAE296}" dt="2020-09-21T20:16:36.909" v="498"/>
          <ac:spMkLst>
            <pc:docMk/>
            <pc:sldMk cId="1539070267" sldId="268"/>
            <ac:spMk id="32" creationId="{A3BFB3E6-2D9E-4A5C-826F-44A91F59778D}"/>
          </ac:spMkLst>
        </pc:spChg>
      </pc:sldChg>
      <pc:sldChg chg="modSp new">
        <pc:chgData name="Kasim Ali" userId="327b32ca2f9e9eaa" providerId="Windows Live" clId="Web-{BA448D14-3997-44C9-A85A-83F048EAE296}" dt="2020-09-21T20:18:33.051" v="552" actId="20577"/>
        <pc:sldMkLst>
          <pc:docMk/>
          <pc:sldMk cId="1378202349" sldId="269"/>
        </pc:sldMkLst>
        <pc:spChg chg="mod">
          <ac:chgData name="Kasim Ali" userId="327b32ca2f9e9eaa" providerId="Windows Live" clId="Web-{BA448D14-3997-44C9-A85A-83F048EAE296}" dt="2020-09-21T20:17:32.409" v="543" actId="20577"/>
          <ac:spMkLst>
            <pc:docMk/>
            <pc:sldMk cId="1378202349" sldId="269"/>
            <ac:spMk id="2" creationId="{B6ED39AB-3CDE-4DE0-ADB8-53506ED5F8B7}"/>
          </ac:spMkLst>
        </pc:spChg>
        <pc:spChg chg="mod">
          <ac:chgData name="Kasim Ali" userId="327b32ca2f9e9eaa" providerId="Windows Live" clId="Web-{BA448D14-3997-44C9-A85A-83F048EAE296}" dt="2020-09-21T20:18:33.051" v="552" actId="20577"/>
          <ac:spMkLst>
            <pc:docMk/>
            <pc:sldMk cId="1378202349" sldId="269"/>
            <ac:spMk id="3" creationId="{D860FA17-93AD-4EBB-9BF8-729B412040EF}"/>
          </ac:spMkLst>
        </pc:spChg>
      </pc:sldChg>
      <pc:sldChg chg="addSp delSp modSp new mod setBg">
        <pc:chgData name="Kasim Ali" userId="327b32ca2f9e9eaa" providerId="Windows Live" clId="Web-{BA448D14-3997-44C9-A85A-83F048EAE296}" dt="2020-09-21T20:21:42.099" v="591"/>
        <pc:sldMkLst>
          <pc:docMk/>
          <pc:sldMk cId="2477866772" sldId="270"/>
        </pc:sldMkLst>
        <pc:spChg chg="add del">
          <ac:chgData name="Kasim Ali" userId="327b32ca2f9e9eaa" providerId="Windows Live" clId="Web-{BA448D14-3997-44C9-A85A-83F048EAE296}" dt="2020-09-21T20:20:49.442" v="556"/>
          <ac:spMkLst>
            <pc:docMk/>
            <pc:sldMk cId="2477866772" sldId="270"/>
            <ac:spMk id="2" creationId="{568A0196-C9E5-4513-8F62-61CEAA2DC7BE}"/>
          </ac:spMkLst>
        </pc:spChg>
        <pc:spChg chg="add mod">
          <ac:chgData name="Kasim Ali" userId="327b32ca2f9e9eaa" providerId="Windows Live" clId="Web-{BA448D14-3997-44C9-A85A-83F048EAE296}" dt="2020-09-21T20:21:42.099" v="591"/>
          <ac:spMkLst>
            <pc:docMk/>
            <pc:sldMk cId="2477866772" sldId="270"/>
            <ac:spMk id="3" creationId="{EB18657D-F3BC-4E16-8139-B4FAABD34AA8}"/>
          </ac:spMkLst>
        </pc:spChg>
        <pc:spChg chg="add">
          <ac:chgData name="Kasim Ali" userId="327b32ca2f9e9eaa" providerId="Windows Live" clId="Web-{BA448D14-3997-44C9-A85A-83F048EAE296}" dt="2020-09-21T20:21:42.099" v="591"/>
          <ac:spMkLst>
            <pc:docMk/>
            <pc:sldMk cId="2477866772" sldId="270"/>
            <ac:spMk id="8" creationId="{A6EF5A53-0A64-4CA5-B9C7-1CB97CB5CF1C}"/>
          </ac:spMkLst>
        </pc:spChg>
        <pc:spChg chg="add">
          <ac:chgData name="Kasim Ali" userId="327b32ca2f9e9eaa" providerId="Windows Live" clId="Web-{BA448D14-3997-44C9-A85A-83F048EAE296}" dt="2020-09-21T20:21:42.099" v="591"/>
          <ac:spMkLst>
            <pc:docMk/>
            <pc:sldMk cId="2477866772" sldId="270"/>
            <ac:spMk id="10" creationId="{34ABFBEA-4EB0-4D02-A2C0-1733CD3D6F12}"/>
          </ac:spMkLst>
        </pc:spChg>
        <pc:spChg chg="add">
          <ac:chgData name="Kasim Ali" userId="327b32ca2f9e9eaa" providerId="Windows Live" clId="Web-{BA448D14-3997-44C9-A85A-83F048EAE296}" dt="2020-09-21T20:21:42.099" v="591"/>
          <ac:spMkLst>
            <pc:docMk/>
            <pc:sldMk cId="2477866772" sldId="270"/>
            <ac:spMk id="12" creationId="{19E083F6-57F4-487B-A766-EA0462B1EED8}"/>
          </ac:spMkLst>
        </pc:spChg>
        <pc:spChg chg="add">
          <ac:chgData name="Kasim Ali" userId="327b32ca2f9e9eaa" providerId="Windows Live" clId="Web-{BA448D14-3997-44C9-A85A-83F048EAE296}" dt="2020-09-21T20:21:42.099" v="591"/>
          <ac:spMkLst>
            <pc:docMk/>
            <pc:sldMk cId="2477866772" sldId="270"/>
            <ac:spMk id="14" creationId="{7A18C9FB-EC4C-4DAE-8F7D-C6E5AF607958}"/>
          </ac:spMkLst>
        </pc:spChg>
        <pc:spChg chg="add">
          <ac:chgData name="Kasim Ali" userId="327b32ca2f9e9eaa" providerId="Windows Live" clId="Web-{BA448D14-3997-44C9-A85A-83F048EAE296}" dt="2020-09-21T20:21:42.099" v="591"/>
          <ac:spMkLst>
            <pc:docMk/>
            <pc:sldMk cId="2477866772" sldId="270"/>
            <ac:spMk id="16" creationId="{E6958E70-80C5-4642-B5AC-ACDBCB130671}"/>
          </ac:spMkLst>
        </pc:spChg>
        <pc:spChg chg="add">
          <ac:chgData name="Kasim Ali" userId="327b32ca2f9e9eaa" providerId="Windows Live" clId="Web-{BA448D14-3997-44C9-A85A-83F048EAE296}" dt="2020-09-21T20:21:42.099" v="591"/>
          <ac:spMkLst>
            <pc:docMk/>
            <pc:sldMk cId="2477866772" sldId="270"/>
            <ac:spMk id="18" creationId="{3DC8DFAE-D351-4C9E-B50E-9D415540409A}"/>
          </ac:spMkLst>
        </pc:spChg>
      </pc:sldChg>
    </pc:docChg>
  </pc:docChgLst>
  <pc:docChgLst>
    <pc:chgData name="Kasim Ali" userId="327b32ca2f9e9eaa" providerId="Windows Live" clId="Web-{F06DBCD7-F299-4A75-8554-50FF0722A4EE}"/>
    <pc:docChg chg="modSld">
      <pc:chgData name="Kasim Ali" userId="327b32ca2f9e9eaa" providerId="Windows Live" clId="Web-{F06DBCD7-F299-4A75-8554-50FF0722A4EE}" dt="2020-09-21T19:22:27.055" v="7"/>
      <pc:docMkLst>
        <pc:docMk/>
      </pc:docMkLst>
      <pc:sldChg chg="addSp delSp modSp mod setBg">
        <pc:chgData name="Kasim Ali" userId="327b32ca2f9e9eaa" providerId="Windows Live" clId="Web-{F06DBCD7-F299-4A75-8554-50FF0722A4EE}" dt="2020-09-21T19:22:27.055" v="7"/>
        <pc:sldMkLst>
          <pc:docMk/>
          <pc:sldMk cId="2136928734" sldId="261"/>
        </pc:sldMkLst>
        <pc:spChg chg="mod">
          <ac:chgData name="Kasim Ali" userId="327b32ca2f9e9eaa" providerId="Windows Live" clId="Web-{F06DBCD7-F299-4A75-8554-50FF0722A4EE}" dt="2020-09-21T19:22:27.055" v="7"/>
          <ac:spMkLst>
            <pc:docMk/>
            <pc:sldMk cId="2136928734" sldId="261"/>
            <ac:spMk id="2" creationId="{21F4D9C3-A9CA-40EE-A30B-ED3DD1594F0C}"/>
          </ac:spMkLst>
        </pc:spChg>
        <pc:spChg chg="add del">
          <ac:chgData name="Kasim Ali" userId="327b32ca2f9e9eaa" providerId="Windows Live" clId="Web-{F06DBCD7-F299-4A75-8554-50FF0722A4EE}" dt="2020-09-21T19:22:27.055" v="7"/>
          <ac:spMkLst>
            <pc:docMk/>
            <pc:sldMk cId="2136928734" sldId="261"/>
            <ac:spMk id="20" creationId="{A6EF5A53-0A64-4CA5-B9C7-1CB97CB5CF1C}"/>
          </ac:spMkLst>
        </pc:spChg>
        <pc:spChg chg="add del">
          <ac:chgData name="Kasim Ali" userId="327b32ca2f9e9eaa" providerId="Windows Live" clId="Web-{F06DBCD7-F299-4A75-8554-50FF0722A4EE}" dt="2020-09-21T19:22:27.055" v="7"/>
          <ac:spMkLst>
            <pc:docMk/>
            <pc:sldMk cId="2136928734" sldId="261"/>
            <ac:spMk id="21" creationId="{3045E22C-A99D-41BB-AF14-EF1B1E745A70}"/>
          </ac:spMkLst>
        </pc:spChg>
        <pc:spChg chg="add del">
          <ac:chgData name="Kasim Ali" userId="327b32ca2f9e9eaa" providerId="Windows Live" clId="Web-{F06DBCD7-F299-4A75-8554-50FF0722A4EE}" dt="2020-09-21T19:22:27.055" v="7"/>
          <ac:spMkLst>
            <pc:docMk/>
            <pc:sldMk cId="2136928734" sldId="261"/>
            <ac:spMk id="26" creationId="{34ABFBEA-4EB0-4D02-A2C0-1733CD3D6F12}"/>
          </ac:spMkLst>
        </pc:spChg>
        <pc:spChg chg="add del">
          <ac:chgData name="Kasim Ali" userId="327b32ca2f9e9eaa" providerId="Windows Live" clId="Web-{F06DBCD7-F299-4A75-8554-50FF0722A4EE}" dt="2020-09-21T19:22:27.055" v="7"/>
          <ac:spMkLst>
            <pc:docMk/>
            <pc:sldMk cId="2136928734" sldId="261"/>
            <ac:spMk id="27" creationId="{19E083F6-57F4-487B-A766-EA0462B1EED8}"/>
          </ac:spMkLst>
        </pc:spChg>
        <pc:spChg chg="add del">
          <ac:chgData name="Kasim Ali" userId="327b32ca2f9e9eaa" providerId="Windows Live" clId="Web-{F06DBCD7-F299-4A75-8554-50FF0722A4EE}" dt="2020-09-21T19:22:27.055" v="7"/>
          <ac:spMkLst>
            <pc:docMk/>
            <pc:sldMk cId="2136928734" sldId="261"/>
            <ac:spMk id="28" creationId="{7A18C9FB-EC4C-4DAE-8F7D-C6E5AF607958}"/>
          </ac:spMkLst>
        </pc:spChg>
        <pc:spChg chg="add del">
          <ac:chgData name="Kasim Ali" userId="327b32ca2f9e9eaa" providerId="Windows Live" clId="Web-{F06DBCD7-F299-4A75-8554-50FF0722A4EE}" dt="2020-09-21T19:22:27.055" v="7"/>
          <ac:spMkLst>
            <pc:docMk/>
            <pc:sldMk cId="2136928734" sldId="261"/>
            <ac:spMk id="29" creationId="{4A8FDA66-67B4-4DBE-8354-C26F91ADB665}"/>
          </ac:spMkLst>
        </pc:spChg>
        <pc:spChg chg="add del">
          <ac:chgData name="Kasim Ali" userId="327b32ca2f9e9eaa" providerId="Windows Live" clId="Web-{F06DBCD7-F299-4A75-8554-50FF0722A4EE}" dt="2020-09-21T19:22:27.055" v="7"/>
          <ac:spMkLst>
            <pc:docMk/>
            <pc:sldMk cId="2136928734" sldId="261"/>
            <ac:spMk id="30" creationId="{3B2B1500-BB55-471C-8A9E-67288297ECE1}"/>
          </ac:spMkLst>
        </pc:spChg>
        <pc:picChg chg="mod">
          <ac:chgData name="Kasim Ali" userId="327b32ca2f9e9eaa" providerId="Windows Live" clId="Web-{F06DBCD7-F299-4A75-8554-50FF0722A4EE}" dt="2020-09-21T19:22:27.055" v="7"/>
          <ac:picMkLst>
            <pc:docMk/>
            <pc:sldMk cId="2136928734" sldId="261"/>
            <ac:picMk id="4" creationId="{9BC09B9F-2DD0-4489-8B1E-8D84019587F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9EB251-07B2-4C7F-B8F0-D3AE87719EE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EA9E036-4E35-4F4B-80EC-D5120A031AAB}">
      <dgm:prSet/>
      <dgm:spPr/>
      <dgm:t>
        <a:bodyPr/>
        <a:lstStyle/>
        <a:p>
          <a:r>
            <a:rPr lang="en-US"/>
            <a:t>Online Service Management System is a project which aims in developing a, Online Application to maintain all the daily work of Service Centre .This project has many features which are generally not available in normal Online Service Management Systems like Product/Parts Records, Issue Customer Bill etc. It also has a facility of admin login through which the admin can monitor the whole system. This </a:t>
          </a:r>
        </a:p>
      </dgm:t>
    </dgm:pt>
    <dgm:pt modelId="{A7BAE3F1-BDD8-4884-A7F1-619B1D4A20C9}" type="parTrans" cxnId="{BCC9DC85-0BF9-4616-907A-C49BBC55A0C0}">
      <dgm:prSet/>
      <dgm:spPr/>
      <dgm:t>
        <a:bodyPr/>
        <a:lstStyle/>
        <a:p>
          <a:endParaRPr lang="en-US"/>
        </a:p>
      </dgm:t>
    </dgm:pt>
    <dgm:pt modelId="{B2663E0C-61AE-4E7D-B03F-E1E168F06187}" type="sibTrans" cxnId="{BCC9DC85-0BF9-4616-907A-C49BBC55A0C0}">
      <dgm:prSet/>
      <dgm:spPr/>
      <dgm:t>
        <a:bodyPr/>
        <a:lstStyle/>
        <a:p>
          <a:endParaRPr lang="en-US"/>
        </a:p>
      </dgm:t>
    </dgm:pt>
    <dgm:pt modelId="{AC5B90E0-B4BB-4D84-985B-F33AD22F7E84}">
      <dgm:prSet/>
      <dgm:spPr/>
      <dgm:t>
        <a:bodyPr/>
        <a:lstStyle/>
        <a:p>
          <a:r>
            <a:rPr lang="en-US"/>
            <a:t>System can be used to search for Assign Work, Add/Remove Technician, Add/Remove Products etc. The Admin after logging into his account can generate various reports such as Product Sell Report and Service/Work Report. </a:t>
          </a:r>
        </a:p>
      </dgm:t>
    </dgm:pt>
    <dgm:pt modelId="{C6E642A0-9E1F-4C0F-95B4-77AD01862057}" type="parTrans" cxnId="{9CCE2DA5-6707-48A9-AF87-ADC4EDB88C6E}">
      <dgm:prSet/>
      <dgm:spPr/>
      <dgm:t>
        <a:bodyPr/>
        <a:lstStyle/>
        <a:p>
          <a:endParaRPr lang="en-US"/>
        </a:p>
      </dgm:t>
    </dgm:pt>
    <dgm:pt modelId="{5E0AE626-2E95-41DA-851B-3F4E4ABD228C}" type="sibTrans" cxnId="{9CCE2DA5-6707-48A9-AF87-ADC4EDB88C6E}">
      <dgm:prSet/>
      <dgm:spPr/>
      <dgm:t>
        <a:bodyPr/>
        <a:lstStyle/>
        <a:p>
          <a:endParaRPr lang="en-US"/>
        </a:p>
      </dgm:t>
    </dgm:pt>
    <dgm:pt modelId="{9D53F7D7-BA7A-4FE2-9B88-EBF088155E5F}">
      <dgm:prSet/>
      <dgm:spPr/>
      <dgm:t>
        <a:bodyPr/>
        <a:lstStyle/>
        <a:p>
          <a:r>
            <a:rPr lang="en-US"/>
            <a:t>Overall this project of ours is being developed to help the Service Centre to maintain the Service Centre in the best way possible and also reduce the human efforts. </a:t>
          </a:r>
        </a:p>
      </dgm:t>
    </dgm:pt>
    <dgm:pt modelId="{AAB3BC48-B34C-4FB0-B8C5-9E73A8E2BB9F}" type="parTrans" cxnId="{D61D9EBF-561B-4DB3-B475-1E1F6243037D}">
      <dgm:prSet/>
      <dgm:spPr/>
      <dgm:t>
        <a:bodyPr/>
        <a:lstStyle/>
        <a:p>
          <a:endParaRPr lang="en-US"/>
        </a:p>
      </dgm:t>
    </dgm:pt>
    <dgm:pt modelId="{A2347FF4-53A6-405A-938A-8C23187A2D26}" type="sibTrans" cxnId="{D61D9EBF-561B-4DB3-B475-1E1F6243037D}">
      <dgm:prSet/>
      <dgm:spPr/>
      <dgm:t>
        <a:bodyPr/>
        <a:lstStyle/>
        <a:p>
          <a:endParaRPr lang="en-US"/>
        </a:p>
      </dgm:t>
    </dgm:pt>
    <dgm:pt modelId="{BBA3F57E-5AFC-4970-9DB3-9B10017C921A}" type="pres">
      <dgm:prSet presAssocID="{A09EB251-07B2-4C7F-B8F0-D3AE87719EED}" presName="vert0" presStyleCnt="0">
        <dgm:presLayoutVars>
          <dgm:dir/>
          <dgm:animOne val="branch"/>
          <dgm:animLvl val="lvl"/>
        </dgm:presLayoutVars>
      </dgm:prSet>
      <dgm:spPr/>
    </dgm:pt>
    <dgm:pt modelId="{D19648E7-CCA0-483C-85D2-785364BBE919}" type="pres">
      <dgm:prSet presAssocID="{9EA9E036-4E35-4F4B-80EC-D5120A031AAB}" presName="thickLine" presStyleLbl="alignNode1" presStyleIdx="0" presStyleCnt="3"/>
      <dgm:spPr/>
    </dgm:pt>
    <dgm:pt modelId="{AD58C142-9A11-44F9-B45F-698BBC5C10FB}" type="pres">
      <dgm:prSet presAssocID="{9EA9E036-4E35-4F4B-80EC-D5120A031AAB}" presName="horz1" presStyleCnt="0"/>
      <dgm:spPr/>
    </dgm:pt>
    <dgm:pt modelId="{CD122C8B-A286-49A9-8CAA-F5C1AC5D1E93}" type="pres">
      <dgm:prSet presAssocID="{9EA9E036-4E35-4F4B-80EC-D5120A031AAB}" presName="tx1" presStyleLbl="revTx" presStyleIdx="0" presStyleCnt="3"/>
      <dgm:spPr/>
    </dgm:pt>
    <dgm:pt modelId="{3F29F5F3-1BD6-4451-A4AB-9E0FC08A5816}" type="pres">
      <dgm:prSet presAssocID="{9EA9E036-4E35-4F4B-80EC-D5120A031AAB}" presName="vert1" presStyleCnt="0"/>
      <dgm:spPr/>
    </dgm:pt>
    <dgm:pt modelId="{E9340C56-F5B3-4142-893D-F71C6CE46A56}" type="pres">
      <dgm:prSet presAssocID="{AC5B90E0-B4BB-4D84-985B-F33AD22F7E84}" presName="thickLine" presStyleLbl="alignNode1" presStyleIdx="1" presStyleCnt="3"/>
      <dgm:spPr/>
    </dgm:pt>
    <dgm:pt modelId="{1899A70A-EAF0-4717-A964-A7199CA8CED3}" type="pres">
      <dgm:prSet presAssocID="{AC5B90E0-B4BB-4D84-985B-F33AD22F7E84}" presName="horz1" presStyleCnt="0"/>
      <dgm:spPr/>
    </dgm:pt>
    <dgm:pt modelId="{211A215B-3E9D-4C78-A3C8-8F51D07A5DE7}" type="pres">
      <dgm:prSet presAssocID="{AC5B90E0-B4BB-4D84-985B-F33AD22F7E84}" presName="tx1" presStyleLbl="revTx" presStyleIdx="1" presStyleCnt="3"/>
      <dgm:spPr/>
    </dgm:pt>
    <dgm:pt modelId="{2C328B60-A549-488E-A465-9A86A88076CF}" type="pres">
      <dgm:prSet presAssocID="{AC5B90E0-B4BB-4D84-985B-F33AD22F7E84}" presName="vert1" presStyleCnt="0"/>
      <dgm:spPr/>
    </dgm:pt>
    <dgm:pt modelId="{B4FFA7D4-02BC-4FB5-9683-B395476DC3D0}" type="pres">
      <dgm:prSet presAssocID="{9D53F7D7-BA7A-4FE2-9B88-EBF088155E5F}" presName="thickLine" presStyleLbl="alignNode1" presStyleIdx="2" presStyleCnt="3"/>
      <dgm:spPr/>
    </dgm:pt>
    <dgm:pt modelId="{11D25125-89DB-4F63-B449-0439F9181703}" type="pres">
      <dgm:prSet presAssocID="{9D53F7D7-BA7A-4FE2-9B88-EBF088155E5F}" presName="horz1" presStyleCnt="0"/>
      <dgm:spPr/>
    </dgm:pt>
    <dgm:pt modelId="{400B6C90-92A8-47A7-871F-77316C4CBDD0}" type="pres">
      <dgm:prSet presAssocID="{9D53F7D7-BA7A-4FE2-9B88-EBF088155E5F}" presName="tx1" presStyleLbl="revTx" presStyleIdx="2" presStyleCnt="3"/>
      <dgm:spPr/>
    </dgm:pt>
    <dgm:pt modelId="{2EB87F0D-3F12-4C19-BD42-C57004D6F2EA}" type="pres">
      <dgm:prSet presAssocID="{9D53F7D7-BA7A-4FE2-9B88-EBF088155E5F}" presName="vert1" presStyleCnt="0"/>
      <dgm:spPr/>
    </dgm:pt>
  </dgm:ptLst>
  <dgm:cxnLst>
    <dgm:cxn modelId="{A8026901-0DAD-4418-9C99-4763F3F3EE1E}" type="presOf" srcId="{9EA9E036-4E35-4F4B-80EC-D5120A031AAB}" destId="{CD122C8B-A286-49A9-8CAA-F5C1AC5D1E93}" srcOrd="0" destOrd="0" presId="urn:microsoft.com/office/officeart/2008/layout/LinedList"/>
    <dgm:cxn modelId="{BCC9DC85-0BF9-4616-907A-C49BBC55A0C0}" srcId="{A09EB251-07B2-4C7F-B8F0-D3AE87719EED}" destId="{9EA9E036-4E35-4F4B-80EC-D5120A031AAB}" srcOrd="0" destOrd="0" parTransId="{A7BAE3F1-BDD8-4884-A7F1-619B1D4A20C9}" sibTransId="{B2663E0C-61AE-4E7D-B03F-E1E168F06187}"/>
    <dgm:cxn modelId="{9CCE2DA5-6707-48A9-AF87-ADC4EDB88C6E}" srcId="{A09EB251-07B2-4C7F-B8F0-D3AE87719EED}" destId="{AC5B90E0-B4BB-4D84-985B-F33AD22F7E84}" srcOrd="1" destOrd="0" parTransId="{C6E642A0-9E1F-4C0F-95B4-77AD01862057}" sibTransId="{5E0AE626-2E95-41DA-851B-3F4E4ABD228C}"/>
    <dgm:cxn modelId="{BECEDBA6-4D77-47F7-A90F-1160AF66D287}" type="presOf" srcId="{AC5B90E0-B4BB-4D84-985B-F33AD22F7E84}" destId="{211A215B-3E9D-4C78-A3C8-8F51D07A5DE7}" srcOrd="0" destOrd="0" presId="urn:microsoft.com/office/officeart/2008/layout/LinedList"/>
    <dgm:cxn modelId="{2041FBB0-CA8C-4EEF-B5EE-3E4285F451E1}" type="presOf" srcId="{A09EB251-07B2-4C7F-B8F0-D3AE87719EED}" destId="{BBA3F57E-5AFC-4970-9DB3-9B10017C921A}" srcOrd="0" destOrd="0" presId="urn:microsoft.com/office/officeart/2008/layout/LinedList"/>
    <dgm:cxn modelId="{D61D9EBF-561B-4DB3-B475-1E1F6243037D}" srcId="{A09EB251-07B2-4C7F-B8F0-D3AE87719EED}" destId="{9D53F7D7-BA7A-4FE2-9B88-EBF088155E5F}" srcOrd="2" destOrd="0" parTransId="{AAB3BC48-B34C-4FB0-B8C5-9E73A8E2BB9F}" sibTransId="{A2347FF4-53A6-405A-938A-8C23187A2D26}"/>
    <dgm:cxn modelId="{985983E1-81EF-46CE-A837-56232A9ACE2A}" type="presOf" srcId="{9D53F7D7-BA7A-4FE2-9B88-EBF088155E5F}" destId="{400B6C90-92A8-47A7-871F-77316C4CBDD0}" srcOrd="0" destOrd="0" presId="urn:microsoft.com/office/officeart/2008/layout/LinedList"/>
    <dgm:cxn modelId="{D74A4F31-E4CD-4F24-967C-D61C55B714BA}" type="presParOf" srcId="{BBA3F57E-5AFC-4970-9DB3-9B10017C921A}" destId="{D19648E7-CCA0-483C-85D2-785364BBE919}" srcOrd="0" destOrd="0" presId="urn:microsoft.com/office/officeart/2008/layout/LinedList"/>
    <dgm:cxn modelId="{3CD179D4-DB4F-4653-A6E7-2C8BC3116B17}" type="presParOf" srcId="{BBA3F57E-5AFC-4970-9DB3-9B10017C921A}" destId="{AD58C142-9A11-44F9-B45F-698BBC5C10FB}" srcOrd="1" destOrd="0" presId="urn:microsoft.com/office/officeart/2008/layout/LinedList"/>
    <dgm:cxn modelId="{AAF16007-8CF2-466E-9811-211DF8050FF4}" type="presParOf" srcId="{AD58C142-9A11-44F9-B45F-698BBC5C10FB}" destId="{CD122C8B-A286-49A9-8CAA-F5C1AC5D1E93}" srcOrd="0" destOrd="0" presId="urn:microsoft.com/office/officeart/2008/layout/LinedList"/>
    <dgm:cxn modelId="{E8B5CC78-4804-4E5E-B6DC-05972BE81EEC}" type="presParOf" srcId="{AD58C142-9A11-44F9-B45F-698BBC5C10FB}" destId="{3F29F5F3-1BD6-4451-A4AB-9E0FC08A5816}" srcOrd="1" destOrd="0" presId="urn:microsoft.com/office/officeart/2008/layout/LinedList"/>
    <dgm:cxn modelId="{48CC27DA-3000-4C1F-B524-3162AA1D58D2}" type="presParOf" srcId="{BBA3F57E-5AFC-4970-9DB3-9B10017C921A}" destId="{E9340C56-F5B3-4142-893D-F71C6CE46A56}" srcOrd="2" destOrd="0" presId="urn:microsoft.com/office/officeart/2008/layout/LinedList"/>
    <dgm:cxn modelId="{0CE5CA4A-E457-4D68-AD7C-20DB1BED1E68}" type="presParOf" srcId="{BBA3F57E-5AFC-4970-9DB3-9B10017C921A}" destId="{1899A70A-EAF0-4717-A964-A7199CA8CED3}" srcOrd="3" destOrd="0" presId="urn:microsoft.com/office/officeart/2008/layout/LinedList"/>
    <dgm:cxn modelId="{78BC4D6C-5C50-4991-84AC-5E87B0A74755}" type="presParOf" srcId="{1899A70A-EAF0-4717-A964-A7199CA8CED3}" destId="{211A215B-3E9D-4C78-A3C8-8F51D07A5DE7}" srcOrd="0" destOrd="0" presId="urn:microsoft.com/office/officeart/2008/layout/LinedList"/>
    <dgm:cxn modelId="{06E86832-4381-4D34-AE29-7CDDBE19BF09}" type="presParOf" srcId="{1899A70A-EAF0-4717-A964-A7199CA8CED3}" destId="{2C328B60-A549-488E-A465-9A86A88076CF}" srcOrd="1" destOrd="0" presId="urn:microsoft.com/office/officeart/2008/layout/LinedList"/>
    <dgm:cxn modelId="{498FD851-2633-4D28-87E0-683F0F16EB2F}" type="presParOf" srcId="{BBA3F57E-5AFC-4970-9DB3-9B10017C921A}" destId="{B4FFA7D4-02BC-4FB5-9683-B395476DC3D0}" srcOrd="4" destOrd="0" presId="urn:microsoft.com/office/officeart/2008/layout/LinedList"/>
    <dgm:cxn modelId="{C345FE29-129A-43D4-B020-EF92A233917D}" type="presParOf" srcId="{BBA3F57E-5AFC-4970-9DB3-9B10017C921A}" destId="{11D25125-89DB-4F63-B449-0439F9181703}" srcOrd="5" destOrd="0" presId="urn:microsoft.com/office/officeart/2008/layout/LinedList"/>
    <dgm:cxn modelId="{ACD28ED4-601F-4E31-A642-A1617C716761}" type="presParOf" srcId="{11D25125-89DB-4F63-B449-0439F9181703}" destId="{400B6C90-92A8-47A7-871F-77316C4CBDD0}" srcOrd="0" destOrd="0" presId="urn:microsoft.com/office/officeart/2008/layout/LinedList"/>
    <dgm:cxn modelId="{60A22EF2-8DCF-4B33-8949-D4E9299B28C2}" type="presParOf" srcId="{11D25125-89DB-4F63-B449-0439F9181703}" destId="{2EB87F0D-3F12-4C19-BD42-C57004D6F2E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2DE432-084F-40BC-B935-160D316E9011}"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BDE612F2-D8A0-4778-8FEA-440E34C69115}">
      <dgm:prSet/>
      <dgm:spPr/>
      <dgm:t>
        <a:bodyPr/>
        <a:lstStyle/>
        <a:p>
          <a:r>
            <a:rPr lang="en-US"/>
            <a:t>HOME</a:t>
          </a:r>
        </a:p>
      </dgm:t>
    </dgm:pt>
    <dgm:pt modelId="{4F4B5581-DFD2-4F04-A735-CD9719CBE4BD}" type="parTrans" cxnId="{34640C4C-79D7-4AD1-A033-F56314AABB3B}">
      <dgm:prSet/>
      <dgm:spPr/>
      <dgm:t>
        <a:bodyPr/>
        <a:lstStyle/>
        <a:p>
          <a:endParaRPr lang="en-US"/>
        </a:p>
      </dgm:t>
    </dgm:pt>
    <dgm:pt modelId="{E4D59080-3578-4E6D-8F54-681DBF18D92D}" type="sibTrans" cxnId="{34640C4C-79D7-4AD1-A033-F56314AABB3B}">
      <dgm:prSet/>
      <dgm:spPr/>
      <dgm:t>
        <a:bodyPr/>
        <a:lstStyle/>
        <a:p>
          <a:endParaRPr lang="en-US"/>
        </a:p>
      </dgm:t>
    </dgm:pt>
    <dgm:pt modelId="{D85C57E1-F65A-464A-98E9-B18EAEA72B2A}">
      <dgm:prSet/>
      <dgm:spPr/>
      <dgm:t>
        <a:bodyPr/>
        <a:lstStyle/>
        <a:p>
          <a:r>
            <a:rPr lang="en-US"/>
            <a:t>SERVICES</a:t>
          </a:r>
        </a:p>
      </dgm:t>
    </dgm:pt>
    <dgm:pt modelId="{5C78266B-8F88-4293-9196-247006877D2E}" type="parTrans" cxnId="{C724A2F9-ABEC-4ABD-92F1-934546DC3494}">
      <dgm:prSet/>
      <dgm:spPr/>
      <dgm:t>
        <a:bodyPr/>
        <a:lstStyle/>
        <a:p>
          <a:endParaRPr lang="en-US"/>
        </a:p>
      </dgm:t>
    </dgm:pt>
    <dgm:pt modelId="{751A5A6E-44F7-4E27-8DCE-6604F10E35D8}" type="sibTrans" cxnId="{C724A2F9-ABEC-4ABD-92F1-934546DC3494}">
      <dgm:prSet/>
      <dgm:spPr/>
      <dgm:t>
        <a:bodyPr/>
        <a:lstStyle/>
        <a:p>
          <a:endParaRPr lang="en-US"/>
        </a:p>
      </dgm:t>
    </dgm:pt>
    <dgm:pt modelId="{10CCAEF1-AD4E-4B1A-BDB0-F02D06F63ADC}">
      <dgm:prSet/>
      <dgm:spPr/>
      <dgm:t>
        <a:bodyPr/>
        <a:lstStyle/>
        <a:p>
          <a:r>
            <a:rPr lang="en-US"/>
            <a:t>REGISTRATION</a:t>
          </a:r>
        </a:p>
      </dgm:t>
    </dgm:pt>
    <dgm:pt modelId="{02CCB7A9-754C-4695-B2FB-98F4456A2724}" type="parTrans" cxnId="{24BC99A9-41AA-479B-9B6E-8E0F2139907B}">
      <dgm:prSet/>
      <dgm:spPr/>
      <dgm:t>
        <a:bodyPr/>
        <a:lstStyle/>
        <a:p>
          <a:endParaRPr lang="en-US"/>
        </a:p>
      </dgm:t>
    </dgm:pt>
    <dgm:pt modelId="{48C7B2D8-8375-423F-943A-969D8F6C6FA7}" type="sibTrans" cxnId="{24BC99A9-41AA-479B-9B6E-8E0F2139907B}">
      <dgm:prSet/>
      <dgm:spPr/>
      <dgm:t>
        <a:bodyPr/>
        <a:lstStyle/>
        <a:p>
          <a:endParaRPr lang="en-US"/>
        </a:p>
      </dgm:t>
    </dgm:pt>
    <dgm:pt modelId="{BDAE2FC1-7E52-491A-99B1-FF906D161DBB}">
      <dgm:prSet/>
      <dgm:spPr/>
      <dgm:t>
        <a:bodyPr/>
        <a:lstStyle/>
        <a:p>
          <a:r>
            <a:rPr lang="en-US"/>
            <a:t>CONTACT</a:t>
          </a:r>
        </a:p>
      </dgm:t>
    </dgm:pt>
    <dgm:pt modelId="{EE59461C-4F7E-4EEC-B4B2-44AEF41AD0B6}" type="parTrans" cxnId="{5D39BCA8-DA61-4F84-9E0D-78CB8C8F88DC}">
      <dgm:prSet/>
      <dgm:spPr/>
      <dgm:t>
        <a:bodyPr/>
        <a:lstStyle/>
        <a:p>
          <a:endParaRPr lang="en-US"/>
        </a:p>
      </dgm:t>
    </dgm:pt>
    <dgm:pt modelId="{BF45EBA0-8294-4B6D-B201-4E0BBD03D835}" type="sibTrans" cxnId="{5D39BCA8-DA61-4F84-9E0D-78CB8C8F88DC}">
      <dgm:prSet/>
      <dgm:spPr/>
      <dgm:t>
        <a:bodyPr/>
        <a:lstStyle/>
        <a:p>
          <a:endParaRPr lang="en-US"/>
        </a:p>
      </dgm:t>
    </dgm:pt>
    <dgm:pt modelId="{0F60BF94-4C50-4383-86BC-AE3ECE04C4F1}">
      <dgm:prSet/>
      <dgm:spPr/>
      <dgm:t>
        <a:bodyPr/>
        <a:lstStyle/>
        <a:p>
          <a:r>
            <a:rPr lang="en-US"/>
            <a:t>LOGIN</a:t>
          </a:r>
        </a:p>
      </dgm:t>
    </dgm:pt>
    <dgm:pt modelId="{50769426-100D-41F0-9CB7-BBDE3FDF59E3}" type="parTrans" cxnId="{57A39DC4-AA22-4294-893F-C50D9ACB3D80}">
      <dgm:prSet/>
      <dgm:spPr/>
      <dgm:t>
        <a:bodyPr/>
        <a:lstStyle/>
        <a:p>
          <a:endParaRPr lang="en-US"/>
        </a:p>
      </dgm:t>
    </dgm:pt>
    <dgm:pt modelId="{69005C08-0E7F-4419-B270-ADB0AC479ACF}" type="sibTrans" cxnId="{57A39DC4-AA22-4294-893F-C50D9ACB3D80}">
      <dgm:prSet/>
      <dgm:spPr/>
      <dgm:t>
        <a:bodyPr/>
        <a:lstStyle/>
        <a:p>
          <a:endParaRPr lang="en-US"/>
        </a:p>
      </dgm:t>
    </dgm:pt>
    <dgm:pt modelId="{565E8FEF-5AB7-4B9A-BB45-4E3CC3F12F3A}">
      <dgm:prSet/>
      <dgm:spPr/>
      <dgm:t>
        <a:bodyPr/>
        <a:lstStyle/>
        <a:p>
          <a:r>
            <a:rPr lang="en-US"/>
            <a:t>USER PANEL –PROFILE - SUBMIT REQUEST - SERVICE STATUS-CHANGE PASSWORD – LOGOUT – ADMIN LOGIN</a:t>
          </a:r>
        </a:p>
      </dgm:t>
    </dgm:pt>
    <dgm:pt modelId="{24DA0324-E6DE-44BB-82B8-B586030F9865}" type="parTrans" cxnId="{F5B8CDE8-16B9-4BB9-A9F0-04B8E3D63555}">
      <dgm:prSet/>
      <dgm:spPr/>
      <dgm:t>
        <a:bodyPr/>
        <a:lstStyle/>
        <a:p>
          <a:endParaRPr lang="en-US"/>
        </a:p>
      </dgm:t>
    </dgm:pt>
    <dgm:pt modelId="{B214CA23-9C4B-4DD6-9BB2-B6AF7D4BD439}" type="sibTrans" cxnId="{F5B8CDE8-16B9-4BB9-A9F0-04B8E3D63555}">
      <dgm:prSet/>
      <dgm:spPr/>
      <dgm:t>
        <a:bodyPr/>
        <a:lstStyle/>
        <a:p>
          <a:endParaRPr lang="en-US"/>
        </a:p>
      </dgm:t>
    </dgm:pt>
    <dgm:pt modelId="{D0466BE1-FCA1-404F-86E8-CA12DD3F5F15}">
      <dgm:prSet/>
      <dgm:spPr/>
      <dgm:t>
        <a:bodyPr/>
        <a:lstStyle/>
        <a:p>
          <a:r>
            <a:rPr lang="en-US" b="1"/>
            <a:t>ADMIN-MODULE</a:t>
          </a:r>
          <a:endParaRPr lang="en-US"/>
        </a:p>
      </dgm:t>
    </dgm:pt>
    <dgm:pt modelId="{A3761582-57B1-4CD1-8007-C36B3AB3F4C7}" type="parTrans" cxnId="{F727F0C1-D7A6-4ADF-80D6-A51F5CEAB89D}">
      <dgm:prSet/>
      <dgm:spPr/>
      <dgm:t>
        <a:bodyPr/>
        <a:lstStyle/>
        <a:p>
          <a:endParaRPr lang="en-US"/>
        </a:p>
      </dgm:t>
    </dgm:pt>
    <dgm:pt modelId="{759D866B-3EAF-4CA6-8373-91815FEB4E65}" type="sibTrans" cxnId="{F727F0C1-D7A6-4ADF-80D6-A51F5CEAB89D}">
      <dgm:prSet/>
      <dgm:spPr/>
      <dgm:t>
        <a:bodyPr/>
        <a:lstStyle/>
        <a:p>
          <a:endParaRPr lang="en-US"/>
        </a:p>
      </dgm:t>
    </dgm:pt>
    <dgm:pt modelId="{2F1D59E0-BA5E-4CD6-A3EC-F6A171C55146}">
      <dgm:prSet/>
      <dgm:spPr/>
      <dgm:t>
        <a:bodyPr/>
        <a:lstStyle/>
        <a:p>
          <a:r>
            <a:rPr lang="en-US"/>
            <a:t>DASHBOARD</a:t>
          </a:r>
        </a:p>
      </dgm:t>
    </dgm:pt>
    <dgm:pt modelId="{EA7D8DBD-1294-47E1-8805-C949FC72C81A}" type="parTrans" cxnId="{D389E1BF-0988-4918-A603-51B89F002A01}">
      <dgm:prSet/>
      <dgm:spPr/>
      <dgm:t>
        <a:bodyPr/>
        <a:lstStyle/>
        <a:p>
          <a:endParaRPr lang="en-US"/>
        </a:p>
      </dgm:t>
    </dgm:pt>
    <dgm:pt modelId="{A7F9F186-8E6E-4F81-A50C-55E181C71275}" type="sibTrans" cxnId="{D389E1BF-0988-4918-A603-51B89F002A01}">
      <dgm:prSet/>
      <dgm:spPr/>
      <dgm:t>
        <a:bodyPr/>
        <a:lstStyle/>
        <a:p>
          <a:endParaRPr lang="en-US"/>
        </a:p>
      </dgm:t>
    </dgm:pt>
    <dgm:pt modelId="{8F7B094E-F706-4C73-B712-CC9EBBCF4A95}">
      <dgm:prSet/>
      <dgm:spPr/>
      <dgm:t>
        <a:bodyPr/>
        <a:lstStyle/>
        <a:p>
          <a:r>
            <a:rPr lang="en-US"/>
            <a:t>WORK ORDER</a:t>
          </a:r>
        </a:p>
      </dgm:t>
    </dgm:pt>
    <dgm:pt modelId="{55BD24E9-DB4F-4032-A68E-C1832EA371EB}" type="parTrans" cxnId="{9DB8FBBB-0E9E-42AF-878F-C027D248491E}">
      <dgm:prSet/>
      <dgm:spPr/>
      <dgm:t>
        <a:bodyPr/>
        <a:lstStyle/>
        <a:p>
          <a:endParaRPr lang="en-US"/>
        </a:p>
      </dgm:t>
    </dgm:pt>
    <dgm:pt modelId="{EBE14CA7-E9B6-49B7-B21A-CC9C842E075D}" type="sibTrans" cxnId="{9DB8FBBB-0E9E-42AF-878F-C027D248491E}">
      <dgm:prSet/>
      <dgm:spPr/>
      <dgm:t>
        <a:bodyPr/>
        <a:lstStyle/>
        <a:p>
          <a:endParaRPr lang="en-US"/>
        </a:p>
      </dgm:t>
    </dgm:pt>
    <dgm:pt modelId="{DD7CE62C-E89F-48B8-BF91-F3BBA87EA300}">
      <dgm:prSet/>
      <dgm:spPr/>
      <dgm:t>
        <a:bodyPr/>
        <a:lstStyle/>
        <a:p>
          <a:r>
            <a:rPr lang="en-US"/>
            <a:t>REQUEST</a:t>
          </a:r>
        </a:p>
      </dgm:t>
    </dgm:pt>
    <dgm:pt modelId="{9F424C50-24BE-49B7-BABC-C7359BB5F519}" type="parTrans" cxnId="{5649E043-F1BC-42D7-8277-4DB5A630264E}">
      <dgm:prSet/>
      <dgm:spPr/>
      <dgm:t>
        <a:bodyPr/>
        <a:lstStyle/>
        <a:p>
          <a:endParaRPr lang="en-US"/>
        </a:p>
      </dgm:t>
    </dgm:pt>
    <dgm:pt modelId="{8ED13ECD-35E2-4E31-AFE4-529EE80D5B52}" type="sibTrans" cxnId="{5649E043-F1BC-42D7-8277-4DB5A630264E}">
      <dgm:prSet/>
      <dgm:spPr/>
      <dgm:t>
        <a:bodyPr/>
        <a:lstStyle/>
        <a:p>
          <a:endParaRPr lang="en-US"/>
        </a:p>
      </dgm:t>
    </dgm:pt>
    <dgm:pt modelId="{9D172491-F93C-4958-9E7A-15CBF3AC9806}">
      <dgm:prSet/>
      <dgm:spPr/>
      <dgm:t>
        <a:bodyPr/>
        <a:lstStyle/>
        <a:p>
          <a:r>
            <a:rPr lang="en-US"/>
            <a:t>TECHNICIAN</a:t>
          </a:r>
        </a:p>
      </dgm:t>
    </dgm:pt>
    <dgm:pt modelId="{1E2C64F6-FFBC-424C-A9AB-E08F03DC7817}" type="parTrans" cxnId="{23E48D75-4D8B-47E0-972C-63DB096315CF}">
      <dgm:prSet/>
      <dgm:spPr/>
      <dgm:t>
        <a:bodyPr/>
        <a:lstStyle/>
        <a:p>
          <a:endParaRPr lang="en-US"/>
        </a:p>
      </dgm:t>
    </dgm:pt>
    <dgm:pt modelId="{14B422CC-EB43-43BE-A93F-7D1310B12F72}" type="sibTrans" cxnId="{23E48D75-4D8B-47E0-972C-63DB096315CF}">
      <dgm:prSet/>
      <dgm:spPr/>
      <dgm:t>
        <a:bodyPr/>
        <a:lstStyle/>
        <a:p>
          <a:endParaRPr lang="en-US"/>
        </a:p>
      </dgm:t>
    </dgm:pt>
    <dgm:pt modelId="{75FFE454-6054-4B20-A467-E81D42076A01}">
      <dgm:prSet/>
      <dgm:spPr/>
      <dgm:t>
        <a:bodyPr/>
        <a:lstStyle/>
        <a:p>
          <a:r>
            <a:rPr lang="en-US"/>
            <a:t>REQUESTER</a:t>
          </a:r>
        </a:p>
      </dgm:t>
    </dgm:pt>
    <dgm:pt modelId="{ABD3B2C6-AFA6-4089-B9B8-FDD8A0C872EB}" type="parTrans" cxnId="{0AE38402-B54E-43A8-8C74-7C8E0AE7A40B}">
      <dgm:prSet/>
      <dgm:spPr/>
      <dgm:t>
        <a:bodyPr/>
        <a:lstStyle/>
        <a:p>
          <a:endParaRPr lang="en-US"/>
        </a:p>
      </dgm:t>
    </dgm:pt>
    <dgm:pt modelId="{04E3F6F5-44FD-4678-8C96-580310DD36C6}" type="sibTrans" cxnId="{0AE38402-B54E-43A8-8C74-7C8E0AE7A40B}">
      <dgm:prSet/>
      <dgm:spPr/>
      <dgm:t>
        <a:bodyPr/>
        <a:lstStyle/>
        <a:p>
          <a:endParaRPr lang="en-US"/>
        </a:p>
      </dgm:t>
    </dgm:pt>
    <dgm:pt modelId="{5FE8AB6D-F7E7-45F8-B7BE-A42873C0A000}">
      <dgm:prSet/>
      <dgm:spPr/>
      <dgm:t>
        <a:bodyPr/>
        <a:lstStyle/>
        <a:p>
          <a:r>
            <a:rPr lang="en-US"/>
            <a:t>SELL REPORT</a:t>
          </a:r>
        </a:p>
      </dgm:t>
    </dgm:pt>
    <dgm:pt modelId="{E27F71E1-8C93-4F46-B78D-CCA3840AA8B6}" type="parTrans" cxnId="{2EE98C90-5BC0-4DD7-83AD-DE113C26E98B}">
      <dgm:prSet/>
      <dgm:spPr/>
      <dgm:t>
        <a:bodyPr/>
        <a:lstStyle/>
        <a:p>
          <a:endParaRPr lang="en-US"/>
        </a:p>
      </dgm:t>
    </dgm:pt>
    <dgm:pt modelId="{19DAE9F3-720A-4C76-BFB4-D7531847948F}" type="sibTrans" cxnId="{2EE98C90-5BC0-4DD7-83AD-DE113C26E98B}">
      <dgm:prSet/>
      <dgm:spPr/>
      <dgm:t>
        <a:bodyPr/>
        <a:lstStyle/>
        <a:p>
          <a:endParaRPr lang="en-US"/>
        </a:p>
      </dgm:t>
    </dgm:pt>
    <dgm:pt modelId="{303BF4C4-241A-4D88-A300-8D4E445B9833}">
      <dgm:prSet/>
      <dgm:spPr/>
      <dgm:t>
        <a:bodyPr/>
        <a:lstStyle/>
        <a:p>
          <a:r>
            <a:rPr lang="en-US"/>
            <a:t>WORK REPORT</a:t>
          </a:r>
        </a:p>
      </dgm:t>
    </dgm:pt>
    <dgm:pt modelId="{DDE2E27F-D61B-4750-B630-3BF9818ECC7D}" type="parTrans" cxnId="{7B35E2EF-B028-4074-85E0-071C4E0E084C}">
      <dgm:prSet/>
      <dgm:spPr/>
      <dgm:t>
        <a:bodyPr/>
        <a:lstStyle/>
        <a:p>
          <a:endParaRPr lang="en-US"/>
        </a:p>
      </dgm:t>
    </dgm:pt>
    <dgm:pt modelId="{2F82854E-E1F0-4303-80C3-79F0BB6B31FA}" type="sibTrans" cxnId="{7B35E2EF-B028-4074-85E0-071C4E0E084C}">
      <dgm:prSet/>
      <dgm:spPr/>
      <dgm:t>
        <a:bodyPr/>
        <a:lstStyle/>
        <a:p>
          <a:endParaRPr lang="en-US"/>
        </a:p>
      </dgm:t>
    </dgm:pt>
    <dgm:pt modelId="{0256BD00-F858-4C35-BD6E-3D1AF7A10C91}">
      <dgm:prSet/>
      <dgm:spPr/>
      <dgm:t>
        <a:bodyPr/>
        <a:lstStyle/>
        <a:p>
          <a:r>
            <a:rPr lang="en-US"/>
            <a:t>CHANGE PASSWORD</a:t>
          </a:r>
        </a:p>
      </dgm:t>
    </dgm:pt>
    <dgm:pt modelId="{F960EC38-5BBF-4118-AF11-0517E7C4EE9E}" type="parTrans" cxnId="{59F39FF2-D39E-422B-8555-D8330FFAC30C}">
      <dgm:prSet/>
      <dgm:spPr/>
      <dgm:t>
        <a:bodyPr/>
        <a:lstStyle/>
        <a:p>
          <a:endParaRPr lang="en-US"/>
        </a:p>
      </dgm:t>
    </dgm:pt>
    <dgm:pt modelId="{E96D60CB-9486-4283-A287-76C3BE00E324}" type="sibTrans" cxnId="{59F39FF2-D39E-422B-8555-D8330FFAC30C}">
      <dgm:prSet/>
      <dgm:spPr/>
      <dgm:t>
        <a:bodyPr/>
        <a:lstStyle/>
        <a:p>
          <a:endParaRPr lang="en-US"/>
        </a:p>
      </dgm:t>
    </dgm:pt>
    <dgm:pt modelId="{51684D94-33D1-4718-8B61-637556940FC2}">
      <dgm:prSet/>
      <dgm:spPr/>
      <dgm:t>
        <a:bodyPr/>
        <a:lstStyle/>
        <a:p>
          <a:r>
            <a:rPr lang="en-US"/>
            <a:t>LOGOT</a:t>
          </a:r>
        </a:p>
      </dgm:t>
    </dgm:pt>
    <dgm:pt modelId="{C616D64F-71B2-4A73-BC3F-531202E45FBF}" type="parTrans" cxnId="{F1C3CCAA-EF79-4FF0-A3C4-F80E05ECE4FA}">
      <dgm:prSet/>
      <dgm:spPr/>
      <dgm:t>
        <a:bodyPr/>
        <a:lstStyle/>
        <a:p>
          <a:endParaRPr lang="en-US"/>
        </a:p>
      </dgm:t>
    </dgm:pt>
    <dgm:pt modelId="{C60564E4-BB55-43A6-8C2D-F0C7DC716E37}" type="sibTrans" cxnId="{F1C3CCAA-EF79-4FF0-A3C4-F80E05ECE4FA}">
      <dgm:prSet/>
      <dgm:spPr/>
      <dgm:t>
        <a:bodyPr/>
        <a:lstStyle/>
        <a:p>
          <a:endParaRPr lang="en-US"/>
        </a:p>
      </dgm:t>
    </dgm:pt>
    <dgm:pt modelId="{2D2B9037-FDF9-44E5-B71D-72C7000B7950}" type="pres">
      <dgm:prSet presAssocID="{FF2DE432-084F-40BC-B935-160D316E9011}" presName="vert0" presStyleCnt="0">
        <dgm:presLayoutVars>
          <dgm:dir/>
          <dgm:animOne val="branch"/>
          <dgm:animLvl val="lvl"/>
        </dgm:presLayoutVars>
      </dgm:prSet>
      <dgm:spPr/>
    </dgm:pt>
    <dgm:pt modelId="{C3FBB796-FDDE-4AE8-8732-E57594890CBA}" type="pres">
      <dgm:prSet presAssocID="{BDE612F2-D8A0-4778-8FEA-440E34C69115}" presName="thickLine" presStyleLbl="alignNode1" presStyleIdx="0" presStyleCnt="16"/>
      <dgm:spPr/>
    </dgm:pt>
    <dgm:pt modelId="{735872CB-DE82-464A-9F1D-35AB070B7DC4}" type="pres">
      <dgm:prSet presAssocID="{BDE612F2-D8A0-4778-8FEA-440E34C69115}" presName="horz1" presStyleCnt="0"/>
      <dgm:spPr/>
    </dgm:pt>
    <dgm:pt modelId="{B2687537-274A-49EE-AEC0-62095F36B0FE}" type="pres">
      <dgm:prSet presAssocID="{BDE612F2-D8A0-4778-8FEA-440E34C69115}" presName="tx1" presStyleLbl="revTx" presStyleIdx="0" presStyleCnt="16"/>
      <dgm:spPr/>
    </dgm:pt>
    <dgm:pt modelId="{07E963C9-4043-47DE-99D0-C3C6E6617AF3}" type="pres">
      <dgm:prSet presAssocID="{BDE612F2-D8A0-4778-8FEA-440E34C69115}" presName="vert1" presStyleCnt="0"/>
      <dgm:spPr/>
    </dgm:pt>
    <dgm:pt modelId="{3B379878-29C3-472A-BB46-930433A2A14C}" type="pres">
      <dgm:prSet presAssocID="{D85C57E1-F65A-464A-98E9-B18EAEA72B2A}" presName="thickLine" presStyleLbl="alignNode1" presStyleIdx="1" presStyleCnt="16"/>
      <dgm:spPr/>
    </dgm:pt>
    <dgm:pt modelId="{469680A6-37E3-4EF6-975C-701C169D4CC1}" type="pres">
      <dgm:prSet presAssocID="{D85C57E1-F65A-464A-98E9-B18EAEA72B2A}" presName="horz1" presStyleCnt="0"/>
      <dgm:spPr/>
    </dgm:pt>
    <dgm:pt modelId="{21015219-E3BC-4021-B398-AA14C067070B}" type="pres">
      <dgm:prSet presAssocID="{D85C57E1-F65A-464A-98E9-B18EAEA72B2A}" presName="tx1" presStyleLbl="revTx" presStyleIdx="1" presStyleCnt="16"/>
      <dgm:spPr/>
    </dgm:pt>
    <dgm:pt modelId="{6984F699-E7D8-4A0E-B61C-38AA0AE96CD0}" type="pres">
      <dgm:prSet presAssocID="{D85C57E1-F65A-464A-98E9-B18EAEA72B2A}" presName="vert1" presStyleCnt="0"/>
      <dgm:spPr/>
    </dgm:pt>
    <dgm:pt modelId="{C88868A5-0944-446D-BE09-9799C054F573}" type="pres">
      <dgm:prSet presAssocID="{10CCAEF1-AD4E-4B1A-BDB0-F02D06F63ADC}" presName="thickLine" presStyleLbl="alignNode1" presStyleIdx="2" presStyleCnt="16"/>
      <dgm:spPr/>
    </dgm:pt>
    <dgm:pt modelId="{523A91B6-8166-432D-889F-173B1C258A73}" type="pres">
      <dgm:prSet presAssocID="{10CCAEF1-AD4E-4B1A-BDB0-F02D06F63ADC}" presName="horz1" presStyleCnt="0"/>
      <dgm:spPr/>
    </dgm:pt>
    <dgm:pt modelId="{A01E53F7-95B2-4BDB-A73A-ADC192F6167E}" type="pres">
      <dgm:prSet presAssocID="{10CCAEF1-AD4E-4B1A-BDB0-F02D06F63ADC}" presName="tx1" presStyleLbl="revTx" presStyleIdx="2" presStyleCnt="16"/>
      <dgm:spPr/>
    </dgm:pt>
    <dgm:pt modelId="{0BE6F262-7D61-440C-9461-79BEAE189475}" type="pres">
      <dgm:prSet presAssocID="{10CCAEF1-AD4E-4B1A-BDB0-F02D06F63ADC}" presName="vert1" presStyleCnt="0"/>
      <dgm:spPr/>
    </dgm:pt>
    <dgm:pt modelId="{2C036A29-4726-4370-A35A-64B644EB816A}" type="pres">
      <dgm:prSet presAssocID="{BDAE2FC1-7E52-491A-99B1-FF906D161DBB}" presName="thickLine" presStyleLbl="alignNode1" presStyleIdx="3" presStyleCnt="16"/>
      <dgm:spPr/>
    </dgm:pt>
    <dgm:pt modelId="{5CCCE333-D5F1-4B5D-8D91-8426FB6AC5C6}" type="pres">
      <dgm:prSet presAssocID="{BDAE2FC1-7E52-491A-99B1-FF906D161DBB}" presName="horz1" presStyleCnt="0"/>
      <dgm:spPr/>
    </dgm:pt>
    <dgm:pt modelId="{35F2F7E2-7335-4105-9456-D2C9BCCEC988}" type="pres">
      <dgm:prSet presAssocID="{BDAE2FC1-7E52-491A-99B1-FF906D161DBB}" presName="tx1" presStyleLbl="revTx" presStyleIdx="3" presStyleCnt="16"/>
      <dgm:spPr/>
    </dgm:pt>
    <dgm:pt modelId="{193BD17B-631A-4A4D-A19B-D593B80D2540}" type="pres">
      <dgm:prSet presAssocID="{BDAE2FC1-7E52-491A-99B1-FF906D161DBB}" presName="vert1" presStyleCnt="0"/>
      <dgm:spPr/>
    </dgm:pt>
    <dgm:pt modelId="{C007F4BE-433E-4DA9-A263-BEC2CC650774}" type="pres">
      <dgm:prSet presAssocID="{0F60BF94-4C50-4383-86BC-AE3ECE04C4F1}" presName="thickLine" presStyleLbl="alignNode1" presStyleIdx="4" presStyleCnt="16"/>
      <dgm:spPr/>
    </dgm:pt>
    <dgm:pt modelId="{F30070FA-1A44-4C80-BA9D-9E0FA8E8AB50}" type="pres">
      <dgm:prSet presAssocID="{0F60BF94-4C50-4383-86BC-AE3ECE04C4F1}" presName="horz1" presStyleCnt="0"/>
      <dgm:spPr/>
    </dgm:pt>
    <dgm:pt modelId="{D69D10A4-F59D-48A4-8BE3-9981733D447B}" type="pres">
      <dgm:prSet presAssocID="{0F60BF94-4C50-4383-86BC-AE3ECE04C4F1}" presName="tx1" presStyleLbl="revTx" presStyleIdx="4" presStyleCnt="16"/>
      <dgm:spPr/>
    </dgm:pt>
    <dgm:pt modelId="{66A3B494-36B8-4B43-823F-8CA1550F4C97}" type="pres">
      <dgm:prSet presAssocID="{0F60BF94-4C50-4383-86BC-AE3ECE04C4F1}" presName="vert1" presStyleCnt="0"/>
      <dgm:spPr/>
    </dgm:pt>
    <dgm:pt modelId="{ABA8FC7E-6369-478B-BB00-4CD849A14C97}" type="pres">
      <dgm:prSet presAssocID="{565E8FEF-5AB7-4B9A-BB45-4E3CC3F12F3A}" presName="thickLine" presStyleLbl="alignNode1" presStyleIdx="5" presStyleCnt="16"/>
      <dgm:spPr/>
    </dgm:pt>
    <dgm:pt modelId="{BF70F894-534B-4016-B6DA-836A7EE1AAED}" type="pres">
      <dgm:prSet presAssocID="{565E8FEF-5AB7-4B9A-BB45-4E3CC3F12F3A}" presName="horz1" presStyleCnt="0"/>
      <dgm:spPr/>
    </dgm:pt>
    <dgm:pt modelId="{EE3E7D10-4797-4E3D-8FF0-6759FACEF541}" type="pres">
      <dgm:prSet presAssocID="{565E8FEF-5AB7-4B9A-BB45-4E3CC3F12F3A}" presName="tx1" presStyleLbl="revTx" presStyleIdx="5" presStyleCnt="16"/>
      <dgm:spPr/>
    </dgm:pt>
    <dgm:pt modelId="{60FED35A-C20C-4EF0-B75E-51717033FDD8}" type="pres">
      <dgm:prSet presAssocID="{565E8FEF-5AB7-4B9A-BB45-4E3CC3F12F3A}" presName="vert1" presStyleCnt="0"/>
      <dgm:spPr/>
    </dgm:pt>
    <dgm:pt modelId="{78F3A9E5-51CC-43CF-808E-6B0B254FCDF1}" type="pres">
      <dgm:prSet presAssocID="{D0466BE1-FCA1-404F-86E8-CA12DD3F5F15}" presName="thickLine" presStyleLbl="alignNode1" presStyleIdx="6" presStyleCnt="16"/>
      <dgm:spPr/>
    </dgm:pt>
    <dgm:pt modelId="{342E74E6-A949-4AFA-98AB-0149DD300A31}" type="pres">
      <dgm:prSet presAssocID="{D0466BE1-FCA1-404F-86E8-CA12DD3F5F15}" presName="horz1" presStyleCnt="0"/>
      <dgm:spPr/>
    </dgm:pt>
    <dgm:pt modelId="{46C1D9FB-13B0-4702-95EF-FE1DCA74C80B}" type="pres">
      <dgm:prSet presAssocID="{D0466BE1-FCA1-404F-86E8-CA12DD3F5F15}" presName="tx1" presStyleLbl="revTx" presStyleIdx="6" presStyleCnt="16"/>
      <dgm:spPr/>
    </dgm:pt>
    <dgm:pt modelId="{F1959DEB-C4CE-48DB-AF5F-029607B76DDF}" type="pres">
      <dgm:prSet presAssocID="{D0466BE1-FCA1-404F-86E8-CA12DD3F5F15}" presName="vert1" presStyleCnt="0"/>
      <dgm:spPr/>
    </dgm:pt>
    <dgm:pt modelId="{1A86A854-A3BA-4834-84A3-CA4A1BABA71F}" type="pres">
      <dgm:prSet presAssocID="{2F1D59E0-BA5E-4CD6-A3EC-F6A171C55146}" presName="thickLine" presStyleLbl="alignNode1" presStyleIdx="7" presStyleCnt="16"/>
      <dgm:spPr/>
    </dgm:pt>
    <dgm:pt modelId="{1A7175BB-B9D2-42FC-B798-9E2D9F86DAB4}" type="pres">
      <dgm:prSet presAssocID="{2F1D59E0-BA5E-4CD6-A3EC-F6A171C55146}" presName="horz1" presStyleCnt="0"/>
      <dgm:spPr/>
    </dgm:pt>
    <dgm:pt modelId="{A1D4E935-B807-4C02-A9F2-664A823CE0F5}" type="pres">
      <dgm:prSet presAssocID="{2F1D59E0-BA5E-4CD6-A3EC-F6A171C55146}" presName="tx1" presStyleLbl="revTx" presStyleIdx="7" presStyleCnt="16"/>
      <dgm:spPr/>
    </dgm:pt>
    <dgm:pt modelId="{EEEA7244-D6D9-4C30-BC4E-2A62567C267B}" type="pres">
      <dgm:prSet presAssocID="{2F1D59E0-BA5E-4CD6-A3EC-F6A171C55146}" presName="vert1" presStyleCnt="0"/>
      <dgm:spPr/>
    </dgm:pt>
    <dgm:pt modelId="{DEA445EC-8AF9-4601-858F-124AC709F8EF}" type="pres">
      <dgm:prSet presAssocID="{8F7B094E-F706-4C73-B712-CC9EBBCF4A95}" presName="thickLine" presStyleLbl="alignNode1" presStyleIdx="8" presStyleCnt="16"/>
      <dgm:spPr/>
    </dgm:pt>
    <dgm:pt modelId="{1BAEB83C-1C27-4C32-8111-96251F60C9DE}" type="pres">
      <dgm:prSet presAssocID="{8F7B094E-F706-4C73-B712-CC9EBBCF4A95}" presName="horz1" presStyleCnt="0"/>
      <dgm:spPr/>
    </dgm:pt>
    <dgm:pt modelId="{42902242-41FA-4F6F-B2B0-76C1F43C3C9C}" type="pres">
      <dgm:prSet presAssocID="{8F7B094E-F706-4C73-B712-CC9EBBCF4A95}" presName="tx1" presStyleLbl="revTx" presStyleIdx="8" presStyleCnt="16"/>
      <dgm:spPr/>
    </dgm:pt>
    <dgm:pt modelId="{E4CA659C-EECE-4085-83D7-8910D109BFB8}" type="pres">
      <dgm:prSet presAssocID="{8F7B094E-F706-4C73-B712-CC9EBBCF4A95}" presName="vert1" presStyleCnt="0"/>
      <dgm:spPr/>
    </dgm:pt>
    <dgm:pt modelId="{187AFC42-DE55-404B-8E86-507ACF808CF2}" type="pres">
      <dgm:prSet presAssocID="{DD7CE62C-E89F-48B8-BF91-F3BBA87EA300}" presName="thickLine" presStyleLbl="alignNode1" presStyleIdx="9" presStyleCnt="16"/>
      <dgm:spPr/>
    </dgm:pt>
    <dgm:pt modelId="{84A625B4-C81E-42E6-8A5F-901608DB23BF}" type="pres">
      <dgm:prSet presAssocID="{DD7CE62C-E89F-48B8-BF91-F3BBA87EA300}" presName="horz1" presStyleCnt="0"/>
      <dgm:spPr/>
    </dgm:pt>
    <dgm:pt modelId="{2BA97182-9C00-4661-9F70-476ECFE5BED2}" type="pres">
      <dgm:prSet presAssocID="{DD7CE62C-E89F-48B8-BF91-F3BBA87EA300}" presName="tx1" presStyleLbl="revTx" presStyleIdx="9" presStyleCnt="16"/>
      <dgm:spPr/>
    </dgm:pt>
    <dgm:pt modelId="{ECFF7CE2-B2DA-463C-9433-AFE0C8532558}" type="pres">
      <dgm:prSet presAssocID="{DD7CE62C-E89F-48B8-BF91-F3BBA87EA300}" presName="vert1" presStyleCnt="0"/>
      <dgm:spPr/>
    </dgm:pt>
    <dgm:pt modelId="{3D48D3A8-2851-4E9D-9BDC-ED711F9A53C2}" type="pres">
      <dgm:prSet presAssocID="{9D172491-F93C-4958-9E7A-15CBF3AC9806}" presName="thickLine" presStyleLbl="alignNode1" presStyleIdx="10" presStyleCnt="16"/>
      <dgm:spPr/>
    </dgm:pt>
    <dgm:pt modelId="{213CC0E5-DCF8-4B1E-B27B-2218FCC35C82}" type="pres">
      <dgm:prSet presAssocID="{9D172491-F93C-4958-9E7A-15CBF3AC9806}" presName="horz1" presStyleCnt="0"/>
      <dgm:spPr/>
    </dgm:pt>
    <dgm:pt modelId="{2A7399D1-3A4F-4EDA-AC3F-0859575A15B7}" type="pres">
      <dgm:prSet presAssocID="{9D172491-F93C-4958-9E7A-15CBF3AC9806}" presName="tx1" presStyleLbl="revTx" presStyleIdx="10" presStyleCnt="16"/>
      <dgm:spPr/>
    </dgm:pt>
    <dgm:pt modelId="{2523EAC9-9F1B-4C73-BFF5-948FA045B23C}" type="pres">
      <dgm:prSet presAssocID="{9D172491-F93C-4958-9E7A-15CBF3AC9806}" presName="vert1" presStyleCnt="0"/>
      <dgm:spPr/>
    </dgm:pt>
    <dgm:pt modelId="{07D6F7CF-8637-4334-85B0-17BF00628EAD}" type="pres">
      <dgm:prSet presAssocID="{75FFE454-6054-4B20-A467-E81D42076A01}" presName="thickLine" presStyleLbl="alignNode1" presStyleIdx="11" presStyleCnt="16"/>
      <dgm:spPr/>
    </dgm:pt>
    <dgm:pt modelId="{A747736F-73E0-41EE-BDB0-4FD2AC95E438}" type="pres">
      <dgm:prSet presAssocID="{75FFE454-6054-4B20-A467-E81D42076A01}" presName="horz1" presStyleCnt="0"/>
      <dgm:spPr/>
    </dgm:pt>
    <dgm:pt modelId="{6B635237-14F6-4933-8AF4-C49395B673AD}" type="pres">
      <dgm:prSet presAssocID="{75FFE454-6054-4B20-A467-E81D42076A01}" presName="tx1" presStyleLbl="revTx" presStyleIdx="11" presStyleCnt="16"/>
      <dgm:spPr/>
    </dgm:pt>
    <dgm:pt modelId="{FA621D27-61D3-4E66-B333-3634C4332792}" type="pres">
      <dgm:prSet presAssocID="{75FFE454-6054-4B20-A467-E81D42076A01}" presName="vert1" presStyleCnt="0"/>
      <dgm:spPr/>
    </dgm:pt>
    <dgm:pt modelId="{74601FC0-EDA3-48FF-9929-BCE991EAC035}" type="pres">
      <dgm:prSet presAssocID="{5FE8AB6D-F7E7-45F8-B7BE-A42873C0A000}" presName="thickLine" presStyleLbl="alignNode1" presStyleIdx="12" presStyleCnt="16"/>
      <dgm:spPr/>
    </dgm:pt>
    <dgm:pt modelId="{B9AD74D4-83A9-4BFF-8830-CA98FBDBD7A3}" type="pres">
      <dgm:prSet presAssocID="{5FE8AB6D-F7E7-45F8-B7BE-A42873C0A000}" presName="horz1" presStyleCnt="0"/>
      <dgm:spPr/>
    </dgm:pt>
    <dgm:pt modelId="{683C5153-4B39-436A-B7DF-F18FEA7FDC68}" type="pres">
      <dgm:prSet presAssocID="{5FE8AB6D-F7E7-45F8-B7BE-A42873C0A000}" presName="tx1" presStyleLbl="revTx" presStyleIdx="12" presStyleCnt="16"/>
      <dgm:spPr/>
    </dgm:pt>
    <dgm:pt modelId="{FC449E0B-797C-494A-8345-E30841D63C24}" type="pres">
      <dgm:prSet presAssocID="{5FE8AB6D-F7E7-45F8-B7BE-A42873C0A000}" presName="vert1" presStyleCnt="0"/>
      <dgm:spPr/>
    </dgm:pt>
    <dgm:pt modelId="{E6D5B086-B275-4254-8A7C-77C91FDA9809}" type="pres">
      <dgm:prSet presAssocID="{303BF4C4-241A-4D88-A300-8D4E445B9833}" presName="thickLine" presStyleLbl="alignNode1" presStyleIdx="13" presStyleCnt="16"/>
      <dgm:spPr/>
    </dgm:pt>
    <dgm:pt modelId="{FF1131B7-A855-4D0B-95F0-21A8E54B4944}" type="pres">
      <dgm:prSet presAssocID="{303BF4C4-241A-4D88-A300-8D4E445B9833}" presName="horz1" presStyleCnt="0"/>
      <dgm:spPr/>
    </dgm:pt>
    <dgm:pt modelId="{D0D560E6-420B-44BF-87D0-9FEC36046597}" type="pres">
      <dgm:prSet presAssocID="{303BF4C4-241A-4D88-A300-8D4E445B9833}" presName="tx1" presStyleLbl="revTx" presStyleIdx="13" presStyleCnt="16"/>
      <dgm:spPr/>
    </dgm:pt>
    <dgm:pt modelId="{B86B5991-E456-4D15-AF47-A45F03191F87}" type="pres">
      <dgm:prSet presAssocID="{303BF4C4-241A-4D88-A300-8D4E445B9833}" presName="vert1" presStyleCnt="0"/>
      <dgm:spPr/>
    </dgm:pt>
    <dgm:pt modelId="{2FF701C5-8FB9-45E0-971D-60B558D0C74A}" type="pres">
      <dgm:prSet presAssocID="{0256BD00-F858-4C35-BD6E-3D1AF7A10C91}" presName="thickLine" presStyleLbl="alignNode1" presStyleIdx="14" presStyleCnt="16"/>
      <dgm:spPr/>
    </dgm:pt>
    <dgm:pt modelId="{9000B77E-B78D-46FF-969D-A40C5AFE0AFD}" type="pres">
      <dgm:prSet presAssocID="{0256BD00-F858-4C35-BD6E-3D1AF7A10C91}" presName="horz1" presStyleCnt="0"/>
      <dgm:spPr/>
    </dgm:pt>
    <dgm:pt modelId="{C27ADCB5-19FE-465E-80A9-1F77F1527BA6}" type="pres">
      <dgm:prSet presAssocID="{0256BD00-F858-4C35-BD6E-3D1AF7A10C91}" presName="tx1" presStyleLbl="revTx" presStyleIdx="14" presStyleCnt="16"/>
      <dgm:spPr/>
    </dgm:pt>
    <dgm:pt modelId="{85D70B45-788E-4518-AAFF-5F8FF6610836}" type="pres">
      <dgm:prSet presAssocID="{0256BD00-F858-4C35-BD6E-3D1AF7A10C91}" presName="vert1" presStyleCnt="0"/>
      <dgm:spPr/>
    </dgm:pt>
    <dgm:pt modelId="{CB087C3F-46A1-4A03-8DCA-CBA2016C2CB1}" type="pres">
      <dgm:prSet presAssocID="{51684D94-33D1-4718-8B61-637556940FC2}" presName="thickLine" presStyleLbl="alignNode1" presStyleIdx="15" presStyleCnt="16"/>
      <dgm:spPr/>
    </dgm:pt>
    <dgm:pt modelId="{F98B7108-2FE7-49E1-B351-A667B7B2A4DC}" type="pres">
      <dgm:prSet presAssocID="{51684D94-33D1-4718-8B61-637556940FC2}" presName="horz1" presStyleCnt="0"/>
      <dgm:spPr/>
    </dgm:pt>
    <dgm:pt modelId="{C27F49D9-A9E9-41D7-8830-55494A231CC2}" type="pres">
      <dgm:prSet presAssocID="{51684D94-33D1-4718-8B61-637556940FC2}" presName="tx1" presStyleLbl="revTx" presStyleIdx="15" presStyleCnt="16"/>
      <dgm:spPr/>
    </dgm:pt>
    <dgm:pt modelId="{6D23DCDF-B368-4FEE-9768-04FD6AD3A9EC}" type="pres">
      <dgm:prSet presAssocID="{51684D94-33D1-4718-8B61-637556940FC2}" presName="vert1" presStyleCnt="0"/>
      <dgm:spPr/>
    </dgm:pt>
  </dgm:ptLst>
  <dgm:cxnLst>
    <dgm:cxn modelId="{0AE38402-B54E-43A8-8C74-7C8E0AE7A40B}" srcId="{FF2DE432-084F-40BC-B935-160D316E9011}" destId="{75FFE454-6054-4B20-A467-E81D42076A01}" srcOrd="11" destOrd="0" parTransId="{ABD3B2C6-AFA6-4089-B9B8-FDD8A0C872EB}" sibTransId="{04E3F6F5-44FD-4678-8C96-580310DD36C6}"/>
    <dgm:cxn modelId="{CDB0EB09-1D7A-43F5-8063-C6144DD303ED}" type="presOf" srcId="{BDAE2FC1-7E52-491A-99B1-FF906D161DBB}" destId="{35F2F7E2-7335-4105-9456-D2C9BCCEC988}" srcOrd="0" destOrd="0" presId="urn:microsoft.com/office/officeart/2008/layout/LinedList"/>
    <dgm:cxn modelId="{80FC920A-A4CB-4DB2-9848-84D39B290196}" type="presOf" srcId="{DD7CE62C-E89F-48B8-BF91-F3BBA87EA300}" destId="{2BA97182-9C00-4661-9F70-476ECFE5BED2}" srcOrd="0" destOrd="0" presId="urn:microsoft.com/office/officeart/2008/layout/LinedList"/>
    <dgm:cxn modelId="{9A948414-5450-42D5-A1C7-6BF497C528CB}" type="presOf" srcId="{FF2DE432-084F-40BC-B935-160D316E9011}" destId="{2D2B9037-FDF9-44E5-B71D-72C7000B7950}" srcOrd="0" destOrd="0" presId="urn:microsoft.com/office/officeart/2008/layout/LinedList"/>
    <dgm:cxn modelId="{06CFBF1C-FB20-4F50-8314-5F0EF7645B8C}" type="presOf" srcId="{5FE8AB6D-F7E7-45F8-B7BE-A42873C0A000}" destId="{683C5153-4B39-436A-B7DF-F18FEA7FDC68}" srcOrd="0" destOrd="0" presId="urn:microsoft.com/office/officeart/2008/layout/LinedList"/>
    <dgm:cxn modelId="{FDE77A27-53EE-459D-ABF1-A84DC154CE4C}" type="presOf" srcId="{565E8FEF-5AB7-4B9A-BB45-4E3CC3F12F3A}" destId="{EE3E7D10-4797-4E3D-8FF0-6759FACEF541}" srcOrd="0" destOrd="0" presId="urn:microsoft.com/office/officeart/2008/layout/LinedList"/>
    <dgm:cxn modelId="{5649E043-F1BC-42D7-8277-4DB5A630264E}" srcId="{FF2DE432-084F-40BC-B935-160D316E9011}" destId="{DD7CE62C-E89F-48B8-BF91-F3BBA87EA300}" srcOrd="9" destOrd="0" parTransId="{9F424C50-24BE-49B7-BABC-C7359BB5F519}" sibTransId="{8ED13ECD-35E2-4E31-AFE4-529EE80D5B52}"/>
    <dgm:cxn modelId="{01C7196A-6B03-4AB1-8AD7-FEF9635DDDC4}" type="presOf" srcId="{8F7B094E-F706-4C73-B712-CC9EBBCF4A95}" destId="{42902242-41FA-4F6F-B2B0-76C1F43C3C9C}" srcOrd="0" destOrd="0" presId="urn:microsoft.com/office/officeart/2008/layout/LinedList"/>
    <dgm:cxn modelId="{34640C4C-79D7-4AD1-A033-F56314AABB3B}" srcId="{FF2DE432-084F-40BC-B935-160D316E9011}" destId="{BDE612F2-D8A0-4778-8FEA-440E34C69115}" srcOrd="0" destOrd="0" parTransId="{4F4B5581-DFD2-4F04-A735-CD9719CBE4BD}" sibTransId="{E4D59080-3578-4E6D-8F54-681DBF18D92D}"/>
    <dgm:cxn modelId="{79118153-D097-4C50-BFCB-6AC78E6EC6CE}" type="presOf" srcId="{0256BD00-F858-4C35-BD6E-3D1AF7A10C91}" destId="{C27ADCB5-19FE-465E-80A9-1F77F1527BA6}" srcOrd="0" destOrd="0" presId="urn:microsoft.com/office/officeart/2008/layout/LinedList"/>
    <dgm:cxn modelId="{23E48D75-4D8B-47E0-972C-63DB096315CF}" srcId="{FF2DE432-084F-40BC-B935-160D316E9011}" destId="{9D172491-F93C-4958-9E7A-15CBF3AC9806}" srcOrd="10" destOrd="0" parTransId="{1E2C64F6-FFBC-424C-A9AB-E08F03DC7817}" sibTransId="{14B422CC-EB43-43BE-A93F-7D1310B12F72}"/>
    <dgm:cxn modelId="{2EE98C90-5BC0-4DD7-83AD-DE113C26E98B}" srcId="{FF2DE432-084F-40BC-B935-160D316E9011}" destId="{5FE8AB6D-F7E7-45F8-B7BE-A42873C0A000}" srcOrd="12" destOrd="0" parTransId="{E27F71E1-8C93-4F46-B78D-CCA3840AA8B6}" sibTransId="{19DAE9F3-720A-4C76-BFB4-D7531847948F}"/>
    <dgm:cxn modelId="{5981809A-4618-45ED-9B8C-D104C075357C}" type="presOf" srcId="{BDE612F2-D8A0-4778-8FEA-440E34C69115}" destId="{B2687537-274A-49EE-AEC0-62095F36B0FE}" srcOrd="0" destOrd="0" presId="urn:microsoft.com/office/officeart/2008/layout/LinedList"/>
    <dgm:cxn modelId="{80121EA6-E0FF-423E-94A1-618386EE7DC9}" type="presOf" srcId="{75FFE454-6054-4B20-A467-E81D42076A01}" destId="{6B635237-14F6-4933-8AF4-C49395B673AD}" srcOrd="0" destOrd="0" presId="urn:microsoft.com/office/officeart/2008/layout/LinedList"/>
    <dgm:cxn modelId="{B37EF3A6-1D53-4FC1-BF9F-F9D946325340}" type="presOf" srcId="{0F60BF94-4C50-4383-86BC-AE3ECE04C4F1}" destId="{D69D10A4-F59D-48A4-8BE3-9981733D447B}" srcOrd="0" destOrd="0" presId="urn:microsoft.com/office/officeart/2008/layout/LinedList"/>
    <dgm:cxn modelId="{5D39BCA8-DA61-4F84-9E0D-78CB8C8F88DC}" srcId="{FF2DE432-084F-40BC-B935-160D316E9011}" destId="{BDAE2FC1-7E52-491A-99B1-FF906D161DBB}" srcOrd="3" destOrd="0" parTransId="{EE59461C-4F7E-4EEC-B4B2-44AEF41AD0B6}" sibTransId="{BF45EBA0-8294-4B6D-B201-4E0BBD03D835}"/>
    <dgm:cxn modelId="{24BC99A9-41AA-479B-9B6E-8E0F2139907B}" srcId="{FF2DE432-084F-40BC-B935-160D316E9011}" destId="{10CCAEF1-AD4E-4B1A-BDB0-F02D06F63ADC}" srcOrd="2" destOrd="0" parTransId="{02CCB7A9-754C-4695-B2FB-98F4456A2724}" sibTransId="{48C7B2D8-8375-423F-943A-969D8F6C6FA7}"/>
    <dgm:cxn modelId="{F1C3CCAA-EF79-4FF0-A3C4-F80E05ECE4FA}" srcId="{FF2DE432-084F-40BC-B935-160D316E9011}" destId="{51684D94-33D1-4718-8B61-637556940FC2}" srcOrd="15" destOrd="0" parTransId="{C616D64F-71B2-4A73-BC3F-531202E45FBF}" sibTransId="{C60564E4-BB55-43A6-8C2D-F0C7DC716E37}"/>
    <dgm:cxn modelId="{3F07FBB0-C3FD-4ABD-B83D-440AE54EDD71}" type="presOf" srcId="{10CCAEF1-AD4E-4B1A-BDB0-F02D06F63ADC}" destId="{A01E53F7-95B2-4BDB-A73A-ADC192F6167E}" srcOrd="0" destOrd="0" presId="urn:microsoft.com/office/officeart/2008/layout/LinedList"/>
    <dgm:cxn modelId="{7D28E8B5-1C4D-4E63-8409-9FF1F01E4F1C}" type="presOf" srcId="{303BF4C4-241A-4D88-A300-8D4E445B9833}" destId="{D0D560E6-420B-44BF-87D0-9FEC36046597}" srcOrd="0" destOrd="0" presId="urn:microsoft.com/office/officeart/2008/layout/LinedList"/>
    <dgm:cxn modelId="{E3011CB6-779D-42BB-A1DA-D785362F21DE}" type="presOf" srcId="{51684D94-33D1-4718-8B61-637556940FC2}" destId="{C27F49D9-A9E9-41D7-8830-55494A231CC2}" srcOrd="0" destOrd="0" presId="urn:microsoft.com/office/officeart/2008/layout/LinedList"/>
    <dgm:cxn modelId="{3B6EBABB-B82B-4347-9919-918EEE209D50}" type="presOf" srcId="{9D172491-F93C-4958-9E7A-15CBF3AC9806}" destId="{2A7399D1-3A4F-4EDA-AC3F-0859575A15B7}" srcOrd="0" destOrd="0" presId="urn:microsoft.com/office/officeart/2008/layout/LinedList"/>
    <dgm:cxn modelId="{9DB8FBBB-0E9E-42AF-878F-C027D248491E}" srcId="{FF2DE432-084F-40BC-B935-160D316E9011}" destId="{8F7B094E-F706-4C73-B712-CC9EBBCF4A95}" srcOrd="8" destOrd="0" parTransId="{55BD24E9-DB4F-4032-A68E-C1832EA371EB}" sibTransId="{EBE14CA7-E9B6-49B7-B21A-CC9C842E075D}"/>
    <dgm:cxn modelId="{D389E1BF-0988-4918-A603-51B89F002A01}" srcId="{FF2DE432-084F-40BC-B935-160D316E9011}" destId="{2F1D59E0-BA5E-4CD6-A3EC-F6A171C55146}" srcOrd="7" destOrd="0" parTransId="{EA7D8DBD-1294-47E1-8805-C949FC72C81A}" sibTransId="{A7F9F186-8E6E-4F81-A50C-55E181C71275}"/>
    <dgm:cxn modelId="{5773B5C0-EFB5-49BC-A4D8-7063CCF083DA}" type="presOf" srcId="{2F1D59E0-BA5E-4CD6-A3EC-F6A171C55146}" destId="{A1D4E935-B807-4C02-A9F2-664A823CE0F5}" srcOrd="0" destOrd="0" presId="urn:microsoft.com/office/officeart/2008/layout/LinedList"/>
    <dgm:cxn modelId="{F727F0C1-D7A6-4ADF-80D6-A51F5CEAB89D}" srcId="{FF2DE432-084F-40BC-B935-160D316E9011}" destId="{D0466BE1-FCA1-404F-86E8-CA12DD3F5F15}" srcOrd="6" destOrd="0" parTransId="{A3761582-57B1-4CD1-8007-C36B3AB3F4C7}" sibTransId="{759D866B-3EAF-4CA6-8373-91815FEB4E65}"/>
    <dgm:cxn modelId="{57A39DC4-AA22-4294-893F-C50D9ACB3D80}" srcId="{FF2DE432-084F-40BC-B935-160D316E9011}" destId="{0F60BF94-4C50-4383-86BC-AE3ECE04C4F1}" srcOrd="4" destOrd="0" parTransId="{50769426-100D-41F0-9CB7-BBDE3FDF59E3}" sibTransId="{69005C08-0E7F-4419-B270-ADB0AC479ACF}"/>
    <dgm:cxn modelId="{2D2109E4-414D-456A-9D7F-B00ED7C7DC34}" type="presOf" srcId="{D0466BE1-FCA1-404F-86E8-CA12DD3F5F15}" destId="{46C1D9FB-13B0-4702-95EF-FE1DCA74C80B}" srcOrd="0" destOrd="0" presId="urn:microsoft.com/office/officeart/2008/layout/LinedList"/>
    <dgm:cxn modelId="{F5B8CDE8-16B9-4BB9-A9F0-04B8E3D63555}" srcId="{FF2DE432-084F-40BC-B935-160D316E9011}" destId="{565E8FEF-5AB7-4B9A-BB45-4E3CC3F12F3A}" srcOrd="5" destOrd="0" parTransId="{24DA0324-E6DE-44BB-82B8-B586030F9865}" sibTransId="{B214CA23-9C4B-4DD6-9BB2-B6AF7D4BD439}"/>
    <dgm:cxn modelId="{7B35E2EF-B028-4074-85E0-071C4E0E084C}" srcId="{FF2DE432-084F-40BC-B935-160D316E9011}" destId="{303BF4C4-241A-4D88-A300-8D4E445B9833}" srcOrd="13" destOrd="0" parTransId="{DDE2E27F-D61B-4750-B630-3BF9818ECC7D}" sibTransId="{2F82854E-E1F0-4303-80C3-79F0BB6B31FA}"/>
    <dgm:cxn modelId="{59F39FF2-D39E-422B-8555-D8330FFAC30C}" srcId="{FF2DE432-084F-40BC-B935-160D316E9011}" destId="{0256BD00-F858-4C35-BD6E-3D1AF7A10C91}" srcOrd="14" destOrd="0" parTransId="{F960EC38-5BBF-4118-AF11-0517E7C4EE9E}" sibTransId="{E96D60CB-9486-4283-A287-76C3BE00E324}"/>
    <dgm:cxn modelId="{3F27E6F2-8649-4E18-A156-84817EA267CB}" type="presOf" srcId="{D85C57E1-F65A-464A-98E9-B18EAEA72B2A}" destId="{21015219-E3BC-4021-B398-AA14C067070B}" srcOrd="0" destOrd="0" presId="urn:microsoft.com/office/officeart/2008/layout/LinedList"/>
    <dgm:cxn modelId="{C724A2F9-ABEC-4ABD-92F1-934546DC3494}" srcId="{FF2DE432-084F-40BC-B935-160D316E9011}" destId="{D85C57E1-F65A-464A-98E9-B18EAEA72B2A}" srcOrd="1" destOrd="0" parTransId="{5C78266B-8F88-4293-9196-247006877D2E}" sibTransId="{751A5A6E-44F7-4E27-8DCE-6604F10E35D8}"/>
    <dgm:cxn modelId="{BA68F52C-418E-4C6F-8C8E-19379D3701FE}" type="presParOf" srcId="{2D2B9037-FDF9-44E5-B71D-72C7000B7950}" destId="{C3FBB796-FDDE-4AE8-8732-E57594890CBA}" srcOrd="0" destOrd="0" presId="urn:microsoft.com/office/officeart/2008/layout/LinedList"/>
    <dgm:cxn modelId="{6D7E2E52-F2F8-44CD-A649-676574BCBE87}" type="presParOf" srcId="{2D2B9037-FDF9-44E5-B71D-72C7000B7950}" destId="{735872CB-DE82-464A-9F1D-35AB070B7DC4}" srcOrd="1" destOrd="0" presId="urn:microsoft.com/office/officeart/2008/layout/LinedList"/>
    <dgm:cxn modelId="{3FDD18A0-17CF-4562-857A-227DAEB5E403}" type="presParOf" srcId="{735872CB-DE82-464A-9F1D-35AB070B7DC4}" destId="{B2687537-274A-49EE-AEC0-62095F36B0FE}" srcOrd="0" destOrd="0" presId="urn:microsoft.com/office/officeart/2008/layout/LinedList"/>
    <dgm:cxn modelId="{D08F3E6C-9608-4571-9B41-993030FC0E9E}" type="presParOf" srcId="{735872CB-DE82-464A-9F1D-35AB070B7DC4}" destId="{07E963C9-4043-47DE-99D0-C3C6E6617AF3}" srcOrd="1" destOrd="0" presId="urn:microsoft.com/office/officeart/2008/layout/LinedList"/>
    <dgm:cxn modelId="{E8ADA7A3-8F03-4217-8C99-0BCE5793CF48}" type="presParOf" srcId="{2D2B9037-FDF9-44E5-B71D-72C7000B7950}" destId="{3B379878-29C3-472A-BB46-930433A2A14C}" srcOrd="2" destOrd="0" presId="urn:microsoft.com/office/officeart/2008/layout/LinedList"/>
    <dgm:cxn modelId="{90C3F17E-089E-4EE4-8089-EDBC7DC0D923}" type="presParOf" srcId="{2D2B9037-FDF9-44E5-B71D-72C7000B7950}" destId="{469680A6-37E3-4EF6-975C-701C169D4CC1}" srcOrd="3" destOrd="0" presId="urn:microsoft.com/office/officeart/2008/layout/LinedList"/>
    <dgm:cxn modelId="{10EBAE63-135E-4667-A673-FDFE56A62467}" type="presParOf" srcId="{469680A6-37E3-4EF6-975C-701C169D4CC1}" destId="{21015219-E3BC-4021-B398-AA14C067070B}" srcOrd="0" destOrd="0" presId="urn:microsoft.com/office/officeart/2008/layout/LinedList"/>
    <dgm:cxn modelId="{A7E1A2E4-D8CC-4D1E-949A-9C4040265C3C}" type="presParOf" srcId="{469680A6-37E3-4EF6-975C-701C169D4CC1}" destId="{6984F699-E7D8-4A0E-B61C-38AA0AE96CD0}" srcOrd="1" destOrd="0" presId="urn:microsoft.com/office/officeart/2008/layout/LinedList"/>
    <dgm:cxn modelId="{32F36275-D132-4058-B6FF-C9DA68E8C87A}" type="presParOf" srcId="{2D2B9037-FDF9-44E5-B71D-72C7000B7950}" destId="{C88868A5-0944-446D-BE09-9799C054F573}" srcOrd="4" destOrd="0" presId="urn:microsoft.com/office/officeart/2008/layout/LinedList"/>
    <dgm:cxn modelId="{1686EFB6-2DC1-4FFD-A380-F671CFEBE218}" type="presParOf" srcId="{2D2B9037-FDF9-44E5-B71D-72C7000B7950}" destId="{523A91B6-8166-432D-889F-173B1C258A73}" srcOrd="5" destOrd="0" presId="urn:microsoft.com/office/officeart/2008/layout/LinedList"/>
    <dgm:cxn modelId="{03DA4399-5982-43EE-9407-C825F9F027BF}" type="presParOf" srcId="{523A91B6-8166-432D-889F-173B1C258A73}" destId="{A01E53F7-95B2-4BDB-A73A-ADC192F6167E}" srcOrd="0" destOrd="0" presId="urn:microsoft.com/office/officeart/2008/layout/LinedList"/>
    <dgm:cxn modelId="{5E68993E-1EF3-4218-BE23-71E19C518F62}" type="presParOf" srcId="{523A91B6-8166-432D-889F-173B1C258A73}" destId="{0BE6F262-7D61-440C-9461-79BEAE189475}" srcOrd="1" destOrd="0" presId="urn:microsoft.com/office/officeart/2008/layout/LinedList"/>
    <dgm:cxn modelId="{35272987-5316-4C2E-94C5-F6B4C1ED337D}" type="presParOf" srcId="{2D2B9037-FDF9-44E5-B71D-72C7000B7950}" destId="{2C036A29-4726-4370-A35A-64B644EB816A}" srcOrd="6" destOrd="0" presId="urn:microsoft.com/office/officeart/2008/layout/LinedList"/>
    <dgm:cxn modelId="{2215B745-A97F-4FCA-9336-0B45B325076B}" type="presParOf" srcId="{2D2B9037-FDF9-44E5-B71D-72C7000B7950}" destId="{5CCCE333-D5F1-4B5D-8D91-8426FB6AC5C6}" srcOrd="7" destOrd="0" presId="urn:microsoft.com/office/officeart/2008/layout/LinedList"/>
    <dgm:cxn modelId="{6DD227F4-682D-4352-AEEE-01BEBBE042A9}" type="presParOf" srcId="{5CCCE333-D5F1-4B5D-8D91-8426FB6AC5C6}" destId="{35F2F7E2-7335-4105-9456-D2C9BCCEC988}" srcOrd="0" destOrd="0" presId="urn:microsoft.com/office/officeart/2008/layout/LinedList"/>
    <dgm:cxn modelId="{E83B0E88-13EB-4802-A063-E7E5B5FCEF8D}" type="presParOf" srcId="{5CCCE333-D5F1-4B5D-8D91-8426FB6AC5C6}" destId="{193BD17B-631A-4A4D-A19B-D593B80D2540}" srcOrd="1" destOrd="0" presId="urn:microsoft.com/office/officeart/2008/layout/LinedList"/>
    <dgm:cxn modelId="{7A1E5FED-802B-47A3-B780-40A25F8D2B5B}" type="presParOf" srcId="{2D2B9037-FDF9-44E5-B71D-72C7000B7950}" destId="{C007F4BE-433E-4DA9-A263-BEC2CC650774}" srcOrd="8" destOrd="0" presId="urn:microsoft.com/office/officeart/2008/layout/LinedList"/>
    <dgm:cxn modelId="{11B68DEB-FE57-455C-89C1-5EBC166A763D}" type="presParOf" srcId="{2D2B9037-FDF9-44E5-B71D-72C7000B7950}" destId="{F30070FA-1A44-4C80-BA9D-9E0FA8E8AB50}" srcOrd="9" destOrd="0" presId="urn:microsoft.com/office/officeart/2008/layout/LinedList"/>
    <dgm:cxn modelId="{758EC1B8-2194-4083-8448-855CA34AF32C}" type="presParOf" srcId="{F30070FA-1A44-4C80-BA9D-9E0FA8E8AB50}" destId="{D69D10A4-F59D-48A4-8BE3-9981733D447B}" srcOrd="0" destOrd="0" presId="urn:microsoft.com/office/officeart/2008/layout/LinedList"/>
    <dgm:cxn modelId="{48B26014-794B-4027-8397-F371E80DA4AF}" type="presParOf" srcId="{F30070FA-1A44-4C80-BA9D-9E0FA8E8AB50}" destId="{66A3B494-36B8-4B43-823F-8CA1550F4C97}" srcOrd="1" destOrd="0" presId="urn:microsoft.com/office/officeart/2008/layout/LinedList"/>
    <dgm:cxn modelId="{1608F106-B137-4BC3-B749-1076FFB1DDEB}" type="presParOf" srcId="{2D2B9037-FDF9-44E5-B71D-72C7000B7950}" destId="{ABA8FC7E-6369-478B-BB00-4CD849A14C97}" srcOrd="10" destOrd="0" presId="urn:microsoft.com/office/officeart/2008/layout/LinedList"/>
    <dgm:cxn modelId="{A82909A4-EDF0-4314-9EB9-FAF0B30AF983}" type="presParOf" srcId="{2D2B9037-FDF9-44E5-B71D-72C7000B7950}" destId="{BF70F894-534B-4016-B6DA-836A7EE1AAED}" srcOrd="11" destOrd="0" presId="urn:microsoft.com/office/officeart/2008/layout/LinedList"/>
    <dgm:cxn modelId="{F9506AF8-0DE0-47E5-8626-2D06FC4924D8}" type="presParOf" srcId="{BF70F894-534B-4016-B6DA-836A7EE1AAED}" destId="{EE3E7D10-4797-4E3D-8FF0-6759FACEF541}" srcOrd="0" destOrd="0" presId="urn:microsoft.com/office/officeart/2008/layout/LinedList"/>
    <dgm:cxn modelId="{76A0A6A6-E43D-4767-9889-EAD6AE75A0A2}" type="presParOf" srcId="{BF70F894-534B-4016-B6DA-836A7EE1AAED}" destId="{60FED35A-C20C-4EF0-B75E-51717033FDD8}" srcOrd="1" destOrd="0" presId="urn:microsoft.com/office/officeart/2008/layout/LinedList"/>
    <dgm:cxn modelId="{8EF3DB52-642B-44D1-BC44-CF75A9D58685}" type="presParOf" srcId="{2D2B9037-FDF9-44E5-B71D-72C7000B7950}" destId="{78F3A9E5-51CC-43CF-808E-6B0B254FCDF1}" srcOrd="12" destOrd="0" presId="urn:microsoft.com/office/officeart/2008/layout/LinedList"/>
    <dgm:cxn modelId="{786EF177-DD76-480F-B4B1-95013AF4FBE9}" type="presParOf" srcId="{2D2B9037-FDF9-44E5-B71D-72C7000B7950}" destId="{342E74E6-A949-4AFA-98AB-0149DD300A31}" srcOrd="13" destOrd="0" presId="urn:microsoft.com/office/officeart/2008/layout/LinedList"/>
    <dgm:cxn modelId="{54A31359-D620-43C8-ADDD-CE5286C3B53A}" type="presParOf" srcId="{342E74E6-A949-4AFA-98AB-0149DD300A31}" destId="{46C1D9FB-13B0-4702-95EF-FE1DCA74C80B}" srcOrd="0" destOrd="0" presId="urn:microsoft.com/office/officeart/2008/layout/LinedList"/>
    <dgm:cxn modelId="{5A3C52FA-4417-40F4-A9A8-33F3F41613B3}" type="presParOf" srcId="{342E74E6-A949-4AFA-98AB-0149DD300A31}" destId="{F1959DEB-C4CE-48DB-AF5F-029607B76DDF}" srcOrd="1" destOrd="0" presId="urn:microsoft.com/office/officeart/2008/layout/LinedList"/>
    <dgm:cxn modelId="{11D78A26-61AE-4921-A611-A9F956E63815}" type="presParOf" srcId="{2D2B9037-FDF9-44E5-B71D-72C7000B7950}" destId="{1A86A854-A3BA-4834-84A3-CA4A1BABA71F}" srcOrd="14" destOrd="0" presId="urn:microsoft.com/office/officeart/2008/layout/LinedList"/>
    <dgm:cxn modelId="{FFBE4266-33E6-42B5-AF1B-D23474AEDDAB}" type="presParOf" srcId="{2D2B9037-FDF9-44E5-B71D-72C7000B7950}" destId="{1A7175BB-B9D2-42FC-B798-9E2D9F86DAB4}" srcOrd="15" destOrd="0" presId="urn:microsoft.com/office/officeart/2008/layout/LinedList"/>
    <dgm:cxn modelId="{F6E4BE3A-ED65-46EA-B5B3-7402CBC2BFE8}" type="presParOf" srcId="{1A7175BB-B9D2-42FC-B798-9E2D9F86DAB4}" destId="{A1D4E935-B807-4C02-A9F2-664A823CE0F5}" srcOrd="0" destOrd="0" presId="urn:microsoft.com/office/officeart/2008/layout/LinedList"/>
    <dgm:cxn modelId="{B2E64635-A64A-467F-BD0F-16E7F854A35C}" type="presParOf" srcId="{1A7175BB-B9D2-42FC-B798-9E2D9F86DAB4}" destId="{EEEA7244-D6D9-4C30-BC4E-2A62567C267B}" srcOrd="1" destOrd="0" presId="urn:microsoft.com/office/officeart/2008/layout/LinedList"/>
    <dgm:cxn modelId="{71DA6A63-3594-4310-8BF7-1E7B5AE300B7}" type="presParOf" srcId="{2D2B9037-FDF9-44E5-B71D-72C7000B7950}" destId="{DEA445EC-8AF9-4601-858F-124AC709F8EF}" srcOrd="16" destOrd="0" presId="urn:microsoft.com/office/officeart/2008/layout/LinedList"/>
    <dgm:cxn modelId="{C454D682-5437-48A4-B1E2-D82C6EDB626A}" type="presParOf" srcId="{2D2B9037-FDF9-44E5-B71D-72C7000B7950}" destId="{1BAEB83C-1C27-4C32-8111-96251F60C9DE}" srcOrd="17" destOrd="0" presId="urn:microsoft.com/office/officeart/2008/layout/LinedList"/>
    <dgm:cxn modelId="{570C9B18-B7B5-4C1A-AFD1-866B7890F53D}" type="presParOf" srcId="{1BAEB83C-1C27-4C32-8111-96251F60C9DE}" destId="{42902242-41FA-4F6F-B2B0-76C1F43C3C9C}" srcOrd="0" destOrd="0" presId="urn:microsoft.com/office/officeart/2008/layout/LinedList"/>
    <dgm:cxn modelId="{BEC84FD8-9C78-4859-88C4-3EB865AE7755}" type="presParOf" srcId="{1BAEB83C-1C27-4C32-8111-96251F60C9DE}" destId="{E4CA659C-EECE-4085-83D7-8910D109BFB8}" srcOrd="1" destOrd="0" presId="urn:microsoft.com/office/officeart/2008/layout/LinedList"/>
    <dgm:cxn modelId="{8D5C2C6D-8C76-44B2-A79F-A06708C51299}" type="presParOf" srcId="{2D2B9037-FDF9-44E5-B71D-72C7000B7950}" destId="{187AFC42-DE55-404B-8E86-507ACF808CF2}" srcOrd="18" destOrd="0" presId="urn:microsoft.com/office/officeart/2008/layout/LinedList"/>
    <dgm:cxn modelId="{0E8245F0-8CE2-4157-A151-3DCE490B14C4}" type="presParOf" srcId="{2D2B9037-FDF9-44E5-B71D-72C7000B7950}" destId="{84A625B4-C81E-42E6-8A5F-901608DB23BF}" srcOrd="19" destOrd="0" presId="urn:microsoft.com/office/officeart/2008/layout/LinedList"/>
    <dgm:cxn modelId="{398A80A9-235E-431E-BBC5-FD636E40B9C9}" type="presParOf" srcId="{84A625B4-C81E-42E6-8A5F-901608DB23BF}" destId="{2BA97182-9C00-4661-9F70-476ECFE5BED2}" srcOrd="0" destOrd="0" presId="urn:microsoft.com/office/officeart/2008/layout/LinedList"/>
    <dgm:cxn modelId="{58B4C35B-578C-48CA-84A8-1F03AF7D3FB8}" type="presParOf" srcId="{84A625B4-C81E-42E6-8A5F-901608DB23BF}" destId="{ECFF7CE2-B2DA-463C-9433-AFE0C8532558}" srcOrd="1" destOrd="0" presId="urn:microsoft.com/office/officeart/2008/layout/LinedList"/>
    <dgm:cxn modelId="{CB2F18EB-C66F-49FD-A6C7-F9024EA66978}" type="presParOf" srcId="{2D2B9037-FDF9-44E5-B71D-72C7000B7950}" destId="{3D48D3A8-2851-4E9D-9BDC-ED711F9A53C2}" srcOrd="20" destOrd="0" presId="urn:microsoft.com/office/officeart/2008/layout/LinedList"/>
    <dgm:cxn modelId="{BB5790E2-143D-420B-8DC8-BA65F694D01F}" type="presParOf" srcId="{2D2B9037-FDF9-44E5-B71D-72C7000B7950}" destId="{213CC0E5-DCF8-4B1E-B27B-2218FCC35C82}" srcOrd="21" destOrd="0" presId="urn:microsoft.com/office/officeart/2008/layout/LinedList"/>
    <dgm:cxn modelId="{25811D01-117C-48AD-AF7D-2D90DD2D0A1C}" type="presParOf" srcId="{213CC0E5-DCF8-4B1E-B27B-2218FCC35C82}" destId="{2A7399D1-3A4F-4EDA-AC3F-0859575A15B7}" srcOrd="0" destOrd="0" presId="urn:microsoft.com/office/officeart/2008/layout/LinedList"/>
    <dgm:cxn modelId="{29A48068-F69B-4C17-8110-6EE2F12BB77D}" type="presParOf" srcId="{213CC0E5-DCF8-4B1E-B27B-2218FCC35C82}" destId="{2523EAC9-9F1B-4C73-BFF5-948FA045B23C}" srcOrd="1" destOrd="0" presId="urn:microsoft.com/office/officeart/2008/layout/LinedList"/>
    <dgm:cxn modelId="{694B9038-64DE-412B-90F9-503974EAEE54}" type="presParOf" srcId="{2D2B9037-FDF9-44E5-B71D-72C7000B7950}" destId="{07D6F7CF-8637-4334-85B0-17BF00628EAD}" srcOrd="22" destOrd="0" presId="urn:microsoft.com/office/officeart/2008/layout/LinedList"/>
    <dgm:cxn modelId="{FCECC35A-9235-4A17-97D3-23F432DA84AC}" type="presParOf" srcId="{2D2B9037-FDF9-44E5-B71D-72C7000B7950}" destId="{A747736F-73E0-41EE-BDB0-4FD2AC95E438}" srcOrd="23" destOrd="0" presId="urn:microsoft.com/office/officeart/2008/layout/LinedList"/>
    <dgm:cxn modelId="{55C8EA38-71EA-4487-8373-35DCF5118491}" type="presParOf" srcId="{A747736F-73E0-41EE-BDB0-4FD2AC95E438}" destId="{6B635237-14F6-4933-8AF4-C49395B673AD}" srcOrd="0" destOrd="0" presId="urn:microsoft.com/office/officeart/2008/layout/LinedList"/>
    <dgm:cxn modelId="{7E9F5A82-97DF-426C-BB55-070E635122B0}" type="presParOf" srcId="{A747736F-73E0-41EE-BDB0-4FD2AC95E438}" destId="{FA621D27-61D3-4E66-B333-3634C4332792}" srcOrd="1" destOrd="0" presId="urn:microsoft.com/office/officeart/2008/layout/LinedList"/>
    <dgm:cxn modelId="{6B988EDA-D912-4329-A4EE-55F5D9D15D3A}" type="presParOf" srcId="{2D2B9037-FDF9-44E5-B71D-72C7000B7950}" destId="{74601FC0-EDA3-48FF-9929-BCE991EAC035}" srcOrd="24" destOrd="0" presId="urn:microsoft.com/office/officeart/2008/layout/LinedList"/>
    <dgm:cxn modelId="{C42B2E3D-A2DB-460F-8276-DB351793947E}" type="presParOf" srcId="{2D2B9037-FDF9-44E5-B71D-72C7000B7950}" destId="{B9AD74D4-83A9-4BFF-8830-CA98FBDBD7A3}" srcOrd="25" destOrd="0" presId="urn:microsoft.com/office/officeart/2008/layout/LinedList"/>
    <dgm:cxn modelId="{B0E29475-46B3-49D7-8988-8F42F002F753}" type="presParOf" srcId="{B9AD74D4-83A9-4BFF-8830-CA98FBDBD7A3}" destId="{683C5153-4B39-436A-B7DF-F18FEA7FDC68}" srcOrd="0" destOrd="0" presId="urn:microsoft.com/office/officeart/2008/layout/LinedList"/>
    <dgm:cxn modelId="{1899CD88-BD1F-4DB6-BA30-FCCE251C434C}" type="presParOf" srcId="{B9AD74D4-83A9-4BFF-8830-CA98FBDBD7A3}" destId="{FC449E0B-797C-494A-8345-E30841D63C24}" srcOrd="1" destOrd="0" presId="urn:microsoft.com/office/officeart/2008/layout/LinedList"/>
    <dgm:cxn modelId="{D4C637FC-4B40-43C8-A8B3-D1F6BDA5E9CE}" type="presParOf" srcId="{2D2B9037-FDF9-44E5-B71D-72C7000B7950}" destId="{E6D5B086-B275-4254-8A7C-77C91FDA9809}" srcOrd="26" destOrd="0" presId="urn:microsoft.com/office/officeart/2008/layout/LinedList"/>
    <dgm:cxn modelId="{9C4A8B16-4F8E-4C71-983B-4D35A68E6040}" type="presParOf" srcId="{2D2B9037-FDF9-44E5-B71D-72C7000B7950}" destId="{FF1131B7-A855-4D0B-95F0-21A8E54B4944}" srcOrd="27" destOrd="0" presId="urn:microsoft.com/office/officeart/2008/layout/LinedList"/>
    <dgm:cxn modelId="{55C399B5-B521-4A79-968D-D92C3D9B0637}" type="presParOf" srcId="{FF1131B7-A855-4D0B-95F0-21A8E54B4944}" destId="{D0D560E6-420B-44BF-87D0-9FEC36046597}" srcOrd="0" destOrd="0" presId="urn:microsoft.com/office/officeart/2008/layout/LinedList"/>
    <dgm:cxn modelId="{2A65728B-3EBB-422D-A14E-C4E7B4D9DD96}" type="presParOf" srcId="{FF1131B7-A855-4D0B-95F0-21A8E54B4944}" destId="{B86B5991-E456-4D15-AF47-A45F03191F87}" srcOrd="1" destOrd="0" presId="urn:microsoft.com/office/officeart/2008/layout/LinedList"/>
    <dgm:cxn modelId="{6F1FD740-B16A-4434-BE36-44D88308E105}" type="presParOf" srcId="{2D2B9037-FDF9-44E5-B71D-72C7000B7950}" destId="{2FF701C5-8FB9-45E0-971D-60B558D0C74A}" srcOrd="28" destOrd="0" presId="urn:microsoft.com/office/officeart/2008/layout/LinedList"/>
    <dgm:cxn modelId="{1EB736FF-501A-4E45-BD45-645266E61C69}" type="presParOf" srcId="{2D2B9037-FDF9-44E5-B71D-72C7000B7950}" destId="{9000B77E-B78D-46FF-969D-A40C5AFE0AFD}" srcOrd="29" destOrd="0" presId="urn:microsoft.com/office/officeart/2008/layout/LinedList"/>
    <dgm:cxn modelId="{B04FC458-0381-4F08-A7B3-FD47DAE09419}" type="presParOf" srcId="{9000B77E-B78D-46FF-969D-A40C5AFE0AFD}" destId="{C27ADCB5-19FE-465E-80A9-1F77F1527BA6}" srcOrd="0" destOrd="0" presId="urn:microsoft.com/office/officeart/2008/layout/LinedList"/>
    <dgm:cxn modelId="{58C6CA30-89AC-44E2-9DAF-AD2FFEBB2127}" type="presParOf" srcId="{9000B77E-B78D-46FF-969D-A40C5AFE0AFD}" destId="{85D70B45-788E-4518-AAFF-5F8FF6610836}" srcOrd="1" destOrd="0" presId="urn:microsoft.com/office/officeart/2008/layout/LinedList"/>
    <dgm:cxn modelId="{FF20F880-5508-42E6-ADEB-2B2F4CB729C4}" type="presParOf" srcId="{2D2B9037-FDF9-44E5-B71D-72C7000B7950}" destId="{CB087C3F-46A1-4A03-8DCA-CBA2016C2CB1}" srcOrd="30" destOrd="0" presId="urn:microsoft.com/office/officeart/2008/layout/LinedList"/>
    <dgm:cxn modelId="{3000CA3B-EB43-4A0C-BFA9-3B0E0FB15F1D}" type="presParOf" srcId="{2D2B9037-FDF9-44E5-B71D-72C7000B7950}" destId="{F98B7108-2FE7-49E1-B351-A667B7B2A4DC}" srcOrd="31" destOrd="0" presId="urn:microsoft.com/office/officeart/2008/layout/LinedList"/>
    <dgm:cxn modelId="{1DDD582F-67E4-4622-9CCD-359FCE89A3F2}" type="presParOf" srcId="{F98B7108-2FE7-49E1-B351-A667B7B2A4DC}" destId="{C27F49D9-A9E9-41D7-8830-55494A231CC2}" srcOrd="0" destOrd="0" presId="urn:microsoft.com/office/officeart/2008/layout/LinedList"/>
    <dgm:cxn modelId="{6C14EBF6-5679-46D3-A673-251EC1B4497A}" type="presParOf" srcId="{F98B7108-2FE7-49E1-B351-A667B7B2A4DC}" destId="{6D23DCDF-B368-4FEE-9768-04FD6AD3A9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648E7-CCA0-483C-85D2-785364BBE919}">
      <dsp:nvSpPr>
        <dsp:cNvPr id="0" name=""/>
        <dsp:cNvSpPr/>
      </dsp:nvSpPr>
      <dsp:spPr>
        <a:xfrm>
          <a:off x="0" y="2604"/>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122C8B-A286-49A9-8CAA-F5C1AC5D1E93}">
      <dsp:nvSpPr>
        <dsp:cNvPr id="0" name=""/>
        <dsp:cNvSpPr/>
      </dsp:nvSpPr>
      <dsp:spPr>
        <a:xfrm>
          <a:off x="0" y="2604"/>
          <a:ext cx="6096000" cy="1776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Online Service Management System is a project which aims in developing a, Online Application to maintain all the daily work of Service Centre .This project has many features which are generally not available in normal Online Service Management Systems like Product/Parts Records, Issue Customer Bill etc. It also has a facility of admin login through which the admin can monitor the whole system. This </a:t>
          </a:r>
        </a:p>
      </dsp:txBody>
      <dsp:txXfrm>
        <a:off x="0" y="2604"/>
        <a:ext cx="6096000" cy="1776263"/>
      </dsp:txXfrm>
    </dsp:sp>
    <dsp:sp modelId="{E9340C56-F5B3-4142-893D-F71C6CE46A56}">
      <dsp:nvSpPr>
        <dsp:cNvPr id="0" name=""/>
        <dsp:cNvSpPr/>
      </dsp:nvSpPr>
      <dsp:spPr>
        <a:xfrm>
          <a:off x="0" y="1778868"/>
          <a:ext cx="609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1A215B-3E9D-4C78-A3C8-8F51D07A5DE7}">
      <dsp:nvSpPr>
        <dsp:cNvPr id="0" name=""/>
        <dsp:cNvSpPr/>
      </dsp:nvSpPr>
      <dsp:spPr>
        <a:xfrm>
          <a:off x="0" y="1778868"/>
          <a:ext cx="6096000" cy="1776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System can be used to search for Assign Work, Add/Remove Technician, Add/Remove Products etc. The Admin after logging into his account can generate various reports such as Product Sell Report and Service/Work Report. </a:t>
          </a:r>
        </a:p>
      </dsp:txBody>
      <dsp:txXfrm>
        <a:off x="0" y="1778868"/>
        <a:ext cx="6096000" cy="1776263"/>
      </dsp:txXfrm>
    </dsp:sp>
    <dsp:sp modelId="{B4FFA7D4-02BC-4FB5-9683-B395476DC3D0}">
      <dsp:nvSpPr>
        <dsp:cNvPr id="0" name=""/>
        <dsp:cNvSpPr/>
      </dsp:nvSpPr>
      <dsp:spPr>
        <a:xfrm>
          <a:off x="0" y="3555131"/>
          <a:ext cx="609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0B6C90-92A8-47A7-871F-77316C4CBDD0}">
      <dsp:nvSpPr>
        <dsp:cNvPr id="0" name=""/>
        <dsp:cNvSpPr/>
      </dsp:nvSpPr>
      <dsp:spPr>
        <a:xfrm>
          <a:off x="0" y="3555131"/>
          <a:ext cx="6096000" cy="1776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Overall this project of ours is being developed to help the Service Centre to maintain the Service Centre in the best way possible and also reduce the human efforts. </a:t>
          </a:r>
        </a:p>
      </dsp:txBody>
      <dsp:txXfrm>
        <a:off x="0" y="3555131"/>
        <a:ext cx="6096000" cy="1776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BB796-FDDE-4AE8-8732-E57594890CBA}">
      <dsp:nvSpPr>
        <dsp:cNvPr id="0" name=""/>
        <dsp:cNvSpPr/>
      </dsp:nvSpPr>
      <dsp:spPr>
        <a:xfrm>
          <a:off x="0" y="0"/>
          <a:ext cx="696943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87537-274A-49EE-AEC0-62095F36B0FE}">
      <dsp:nvSpPr>
        <dsp:cNvPr id="0" name=""/>
        <dsp:cNvSpPr/>
      </dsp:nvSpPr>
      <dsp:spPr>
        <a:xfrm>
          <a:off x="0" y="0"/>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HOME</a:t>
          </a:r>
        </a:p>
      </dsp:txBody>
      <dsp:txXfrm>
        <a:off x="0" y="0"/>
        <a:ext cx="6969435" cy="335138"/>
      </dsp:txXfrm>
    </dsp:sp>
    <dsp:sp modelId="{3B379878-29C3-472A-BB46-930433A2A14C}">
      <dsp:nvSpPr>
        <dsp:cNvPr id="0" name=""/>
        <dsp:cNvSpPr/>
      </dsp:nvSpPr>
      <dsp:spPr>
        <a:xfrm>
          <a:off x="0" y="335138"/>
          <a:ext cx="6969435" cy="0"/>
        </a:xfrm>
        <a:prstGeom prst="line">
          <a:avLst/>
        </a:prstGeom>
        <a:solidFill>
          <a:schemeClr val="accent5">
            <a:hueOff val="100960"/>
            <a:satOff val="415"/>
            <a:lumOff val="-170"/>
            <a:alphaOff val="0"/>
          </a:schemeClr>
        </a:solidFill>
        <a:ln w="12700" cap="flat" cmpd="sng" algn="ctr">
          <a:solidFill>
            <a:schemeClr val="accent5">
              <a:hueOff val="100960"/>
              <a:satOff val="415"/>
              <a:lumOff val="-1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15219-E3BC-4021-B398-AA14C067070B}">
      <dsp:nvSpPr>
        <dsp:cNvPr id="0" name=""/>
        <dsp:cNvSpPr/>
      </dsp:nvSpPr>
      <dsp:spPr>
        <a:xfrm>
          <a:off x="0" y="335138"/>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SERVICES</a:t>
          </a:r>
        </a:p>
      </dsp:txBody>
      <dsp:txXfrm>
        <a:off x="0" y="335138"/>
        <a:ext cx="6969435" cy="335138"/>
      </dsp:txXfrm>
    </dsp:sp>
    <dsp:sp modelId="{C88868A5-0944-446D-BE09-9799C054F573}">
      <dsp:nvSpPr>
        <dsp:cNvPr id="0" name=""/>
        <dsp:cNvSpPr/>
      </dsp:nvSpPr>
      <dsp:spPr>
        <a:xfrm>
          <a:off x="0" y="670277"/>
          <a:ext cx="6969435" cy="0"/>
        </a:xfrm>
        <a:prstGeom prst="line">
          <a:avLst/>
        </a:prstGeom>
        <a:solidFill>
          <a:schemeClr val="accent5">
            <a:hueOff val="201920"/>
            <a:satOff val="830"/>
            <a:lumOff val="-340"/>
            <a:alphaOff val="0"/>
          </a:schemeClr>
        </a:solidFill>
        <a:ln w="12700" cap="flat" cmpd="sng" algn="ctr">
          <a:solidFill>
            <a:schemeClr val="accent5">
              <a:hueOff val="201920"/>
              <a:satOff val="830"/>
              <a:lumOff val="-3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E53F7-95B2-4BDB-A73A-ADC192F6167E}">
      <dsp:nvSpPr>
        <dsp:cNvPr id="0" name=""/>
        <dsp:cNvSpPr/>
      </dsp:nvSpPr>
      <dsp:spPr>
        <a:xfrm>
          <a:off x="0" y="670277"/>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REGISTRATION</a:t>
          </a:r>
        </a:p>
      </dsp:txBody>
      <dsp:txXfrm>
        <a:off x="0" y="670277"/>
        <a:ext cx="6969435" cy="335138"/>
      </dsp:txXfrm>
    </dsp:sp>
    <dsp:sp modelId="{2C036A29-4726-4370-A35A-64B644EB816A}">
      <dsp:nvSpPr>
        <dsp:cNvPr id="0" name=""/>
        <dsp:cNvSpPr/>
      </dsp:nvSpPr>
      <dsp:spPr>
        <a:xfrm>
          <a:off x="0" y="1005416"/>
          <a:ext cx="6969435" cy="0"/>
        </a:xfrm>
        <a:prstGeom prst="line">
          <a:avLst/>
        </a:prstGeom>
        <a:solidFill>
          <a:schemeClr val="accent5">
            <a:hueOff val="302881"/>
            <a:satOff val="1245"/>
            <a:lumOff val="-510"/>
            <a:alphaOff val="0"/>
          </a:schemeClr>
        </a:solidFill>
        <a:ln w="12700" cap="flat" cmpd="sng" algn="ctr">
          <a:solidFill>
            <a:schemeClr val="accent5">
              <a:hueOff val="302881"/>
              <a:satOff val="1245"/>
              <a:lumOff val="-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2F7E2-7335-4105-9456-D2C9BCCEC988}">
      <dsp:nvSpPr>
        <dsp:cNvPr id="0" name=""/>
        <dsp:cNvSpPr/>
      </dsp:nvSpPr>
      <dsp:spPr>
        <a:xfrm>
          <a:off x="0" y="1005416"/>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CONTACT</a:t>
          </a:r>
        </a:p>
      </dsp:txBody>
      <dsp:txXfrm>
        <a:off x="0" y="1005416"/>
        <a:ext cx="6969435" cy="335138"/>
      </dsp:txXfrm>
    </dsp:sp>
    <dsp:sp modelId="{C007F4BE-433E-4DA9-A263-BEC2CC650774}">
      <dsp:nvSpPr>
        <dsp:cNvPr id="0" name=""/>
        <dsp:cNvSpPr/>
      </dsp:nvSpPr>
      <dsp:spPr>
        <a:xfrm>
          <a:off x="0" y="1340555"/>
          <a:ext cx="6969435" cy="0"/>
        </a:xfrm>
        <a:prstGeom prst="line">
          <a:avLst/>
        </a:prstGeom>
        <a:solidFill>
          <a:schemeClr val="accent5">
            <a:hueOff val="403841"/>
            <a:satOff val="1660"/>
            <a:lumOff val="-680"/>
            <a:alphaOff val="0"/>
          </a:schemeClr>
        </a:solidFill>
        <a:ln w="12700" cap="flat" cmpd="sng" algn="ctr">
          <a:solidFill>
            <a:schemeClr val="accent5">
              <a:hueOff val="403841"/>
              <a:satOff val="1660"/>
              <a:lumOff val="-6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D10A4-F59D-48A4-8BE3-9981733D447B}">
      <dsp:nvSpPr>
        <dsp:cNvPr id="0" name=""/>
        <dsp:cNvSpPr/>
      </dsp:nvSpPr>
      <dsp:spPr>
        <a:xfrm>
          <a:off x="0" y="1340555"/>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LOGIN</a:t>
          </a:r>
        </a:p>
      </dsp:txBody>
      <dsp:txXfrm>
        <a:off x="0" y="1340555"/>
        <a:ext cx="6969435" cy="335138"/>
      </dsp:txXfrm>
    </dsp:sp>
    <dsp:sp modelId="{ABA8FC7E-6369-478B-BB00-4CD849A14C97}">
      <dsp:nvSpPr>
        <dsp:cNvPr id="0" name=""/>
        <dsp:cNvSpPr/>
      </dsp:nvSpPr>
      <dsp:spPr>
        <a:xfrm>
          <a:off x="0" y="1675694"/>
          <a:ext cx="6969435" cy="0"/>
        </a:xfrm>
        <a:prstGeom prst="line">
          <a:avLst/>
        </a:prstGeom>
        <a:solidFill>
          <a:schemeClr val="accent5">
            <a:hueOff val="504801"/>
            <a:satOff val="2075"/>
            <a:lumOff val="-850"/>
            <a:alphaOff val="0"/>
          </a:schemeClr>
        </a:solidFill>
        <a:ln w="12700" cap="flat" cmpd="sng" algn="ctr">
          <a:solidFill>
            <a:schemeClr val="accent5">
              <a:hueOff val="504801"/>
              <a:satOff val="207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E7D10-4797-4E3D-8FF0-6759FACEF541}">
      <dsp:nvSpPr>
        <dsp:cNvPr id="0" name=""/>
        <dsp:cNvSpPr/>
      </dsp:nvSpPr>
      <dsp:spPr>
        <a:xfrm>
          <a:off x="0" y="1675694"/>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USER PANEL –PROFILE - SUBMIT REQUEST - SERVICE STATUS-CHANGE PASSWORD – LOGOUT – ADMIN LOGIN</a:t>
          </a:r>
        </a:p>
      </dsp:txBody>
      <dsp:txXfrm>
        <a:off x="0" y="1675694"/>
        <a:ext cx="6969435" cy="335138"/>
      </dsp:txXfrm>
    </dsp:sp>
    <dsp:sp modelId="{78F3A9E5-51CC-43CF-808E-6B0B254FCDF1}">
      <dsp:nvSpPr>
        <dsp:cNvPr id="0" name=""/>
        <dsp:cNvSpPr/>
      </dsp:nvSpPr>
      <dsp:spPr>
        <a:xfrm>
          <a:off x="0" y="2010833"/>
          <a:ext cx="6969435" cy="0"/>
        </a:xfrm>
        <a:prstGeom prst="line">
          <a:avLst/>
        </a:prstGeom>
        <a:solidFill>
          <a:schemeClr val="accent5">
            <a:hueOff val="605761"/>
            <a:satOff val="2490"/>
            <a:lumOff val="-1020"/>
            <a:alphaOff val="0"/>
          </a:schemeClr>
        </a:solidFill>
        <a:ln w="12700" cap="flat" cmpd="sng" algn="ctr">
          <a:solidFill>
            <a:schemeClr val="accent5">
              <a:hueOff val="605761"/>
              <a:satOff val="2490"/>
              <a:lumOff val="-1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1D9FB-13B0-4702-95EF-FE1DCA74C80B}">
      <dsp:nvSpPr>
        <dsp:cNvPr id="0" name=""/>
        <dsp:cNvSpPr/>
      </dsp:nvSpPr>
      <dsp:spPr>
        <a:xfrm>
          <a:off x="0" y="2010833"/>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1" kern="1200"/>
            <a:t>ADMIN-MODULE</a:t>
          </a:r>
          <a:endParaRPr lang="en-US" sz="1000" kern="1200"/>
        </a:p>
      </dsp:txBody>
      <dsp:txXfrm>
        <a:off x="0" y="2010833"/>
        <a:ext cx="6969435" cy="335138"/>
      </dsp:txXfrm>
    </dsp:sp>
    <dsp:sp modelId="{1A86A854-A3BA-4834-84A3-CA4A1BABA71F}">
      <dsp:nvSpPr>
        <dsp:cNvPr id="0" name=""/>
        <dsp:cNvSpPr/>
      </dsp:nvSpPr>
      <dsp:spPr>
        <a:xfrm>
          <a:off x="0" y="2345972"/>
          <a:ext cx="6969435" cy="0"/>
        </a:xfrm>
        <a:prstGeom prst="line">
          <a:avLst/>
        </a:prstGeom>
        <a:solidFill>
          <a:schemeClr val="accent5">
            <a:hueOff val="706721"/>
            <a:satOff val="2905"/>
            <a:lumOff val="-1190"/>
            <a:alphaOff val="0"/>
          </a:schemeClr>
        </a:solidFill>
        <a:ln w="12700" cap="flat" cmpd="sng" algn="ctr">
          <a:solidFill>
            <a:schemeClr val="accent5">
              <a:hueOff val="706721"/>
              <a:satOff val="2905"/>
              <a:lumOff val="-1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4E935-B807-4C02-A9F2-664A823CE0F5}">
      <dsp:nvSpPr>
        <dsp:cNvPr id="0" name=""/>
        <dsp:cNvSpPr/>
      </dsp:nvSpPr>
      <dsp:spPr>
        <a:xfrm>
          <a:off x="0" y="2345972"/>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DASHBOARD</a:t>
          </a:r>
        </a:p>
      </dsp:txBody>
      <dsp:txXfrm>
        <a:off x="0" y="2345972"/>
        <a:ext cx="6969435" cy="335138"/>
      </dsp:txXfrm>
    </dsp:sp>
    <dsp:sp modelId="{DEA445EC-8AF9-4601-858F-124AC709F8EF}">
      <dsp:nvSpPr>
        <dsp:cNvPr id="0" name=""/>
        <dsp:cNvSpPr/>
      </dsp:nvSpPr>
      <dsp:spPr>
        <a:xfrm>
          <a:off x="0" y="2681110"/>
          <a:ext cx="6969435" cy="0"/>
        </a:xfrm>
        <a:prstGeom prst="line">
          <a:avLst/>
        </a:prstGeom>
        <a:solidFill>
          <a:schemeClr val="accent5">
            <a:hueOff val="807682"/>
            <a:satOff val="3319"/>
            <a:lumOff val="-1359"/>
            <a:alphaOff val="0"/>
          </a:schemeClr>
        </a:solidFill>
        <a:ln w="12700" cap="flat" cmpd="sng" algn="ctr">
          <a:solidFill>
            <a:schemeClr val="accent5">
              <a:hueOff val="807682"/>
              <a:satOff val="3319"/>
              <a:lumOff val="-13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02242-41FA-4F6F-B2B0-76C1F43C3C9C}">
      <dsp:nvSpPr>
        <dsp:cNvPr id="0" name=""/>
        <dsp:cNvSpPr/>
      </dsp:nvSpPr>
      <dsp:spPr>
        <a:xfrm>
          <a:off x="0" y="2681111"/>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WORK ORDER</a:t>
          </a:r>
        </a:p>
      </dsp:txBody>
      <dsp:txXfrm>
        <a:off x="0" y="2681111"/>
        <a:ext cx="6969435" cy="335138"/>
      </dsp:txXfrm>
    </dsp:sp>
    <dsp:sp modelId="{187AFC42-DE55-404B-8E86-507ACF808CF2}">
      <dsp:nvSpPr>
        <dsp:cNvPr id="0" name=""/>
        <dsp:cNvSpPr/>
      </dsp:nvSpPr>
      <dsp:spPr>
        <a:xfrm>
          <a:off x="0" y="3016249"/>
          <a:ext cx="6969435" cy="0"/>
        </a:xfrm>
        <a:prstGeom prst="line">
          <a:avLst/>
        </a:prstGeom>
        <a:solidFill>
          <a:schemeClr val="accent5">
            <a:hueOff val="908642"/>
            <a:satOff val="3734"/>
            <a:lumOff val="-1529"/>
            <a:alphaOff val="0"/>
          </a:schemeClr>
        </a:solidFill>
        <a:ln w="12700" cap="flat" cmpd="sng" algn="ctr">
          <a:solidFill>
            <a:schemeClr val="accent5">
              <a:hueOff val="908642"/>
              <a:satOff val="3734"/>
              <a:lumOff val="-1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A97182-9C00-4661-9F70-476ECFE5BED2}">
      <dsp:nvSpPr>
        <dsp:cNvPr id="0" name=""/>
        <dsp:cNvSpPr/>
      </dsp:nvSpPr>
      <dsp:spPr>
        <a:xfrm>
          <a:off x="0" y="3016249"/>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REQUEST</a:t>
          </a:r>
        </a:p>
      </dsp:txBody>
      <dsp:txXfrm>
        <a:off x="0" y="3016249"/>
        <a:ext cx="6969435" cy="335138"/>
      </dsp:txXfrm>
    </dsp:sp>
    <dsp:sp modelId="{3D48D3A8-2851-4E9D-9BDC-ED711F9A53C2}">
      <dsp:nvSpPr>
        <dsp:cNvPr id="0" name=""/>
        <dsp:cNvSpPr/>
      </dsp:nvSpPr>
      <dsp:spPr>
        <a:xfrm>
          <a:off x="0" y="3351388"/>
          <a:ext cx="6969435" cy="0"/>
        </a:xfrm>
        <a:prstGeom prst="line">
          <a:avLst/>
        </a:prstGeom>
        <a:solidFill>
          <a:schemeClr val="accent5">
            <a:hueOff val="1009602"/>
            <a:satOff val="4149"/>
            <a:lumOff val="-1699"/>
            <a:alphaOff val="0"/>
          </a:schemeClr>
        </a:solidFill>
        <a:ln w="12700" cap="flat" cmpd="sng" algn="ctr">
          <a:solidFill>
            <a:schemeClr val="accent5">
              <a:hueOff val="1009602"/>
              <a:satOff val="4149"/>
              <a:lumOff val="-1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399D1-3A4F-4EDA-AC3F-0859575A15B7}">
      <dsp:nvSpPr>
        <dsp:cNvPr id="0" name=""/>
        <dsp:cNvSpPr/>
      </dsp:nvSpPr>
      <dsp:spPr>
        <a:xfrm>
          <a:off x="0" y="3351388"/>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TECHNICIAN</a:t>
          </a:r>
        </a:p>
      </dsp:txBody>
      <dsp:txXfrm>
        <a:off x="0" y="3351388"/>
        <a:ext cx="6969435" cy="335138"/>
      </dsp:txXfrm>
    </dsp:sp>
    <dsp:sp modelId="{07D6F7CF-8637-4334-85B0-17BF00628EAD}">
      <dsp:nvSpPr>
        <dsp:cNvPr id="0" name=""/>
        <dsp:cNvSpPr/>
      </dsp:nvSpPr>
      <dsp:spPr>
        <a:xfrm>
          <a:off x="0" y="3686527"/>
          <a:ext cx="6969435" cy="0"/>
        </a:xfrm>
        <a:prstGeom prst="line">
          <a:avLst/>
        </a:prstGeom>
        <a:solidFill>
          <a:schemeClr val="accent5">
            <a:hueOff val="1110562"/>
            <a:satOff val="4564"/>
            <a:lumOff val="-1869"/>
            <a:alphaOff val="0"/>
          </a:schemeClr>
        </a:solidFill>
        <a:ln w="12700" cap="flat" cmpd="sng" algn="ctr">
          <a:solidFill>
            <a:schemeClr val="accent5">
              <a:hueOff val="1110562"/>
              <a:satOff val="4564"/>
              <a:lumOff val="-18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35237-14F6-4933-8AF4-C49395B673AD}">
      <dsp:nvSpPr>
        <dsp:cNvPr id="0" name=""/>
        <dsp:cNvSpPr/>
      </dsp:nvSpPr>
      <dsp:spPr>
        <a:xfrm>
          <a:off x="0" y="3686527"/>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REQUESTER</a:t>
          </a:r>
        </a:p>
      </dsp:txBody>
      <dsp:txXfrm>
        <a:off x="0" y="3686527"/>
        <a:ext cx="6969435" cy="335138"/>
      </dsp:txXfrm>
    </dsp:sp>
    <dsp:sp modelId="{74601FC0-EDA3-48FF-9929-BCE991EAC035}">
      <dsp:nvSpPr>
        <dsp:cNvPr id="0" name=""/>
        <dsp:cNvSpPr/>
      </dsp:nvSpPr>
      <dsp:spPr>
        <a:xfrm>
          <a:off x="0" y="4021666"/>
          <a:ext cx="6969435" cy="0"/>
        </a:xfrm>
        <a:prstGeom prst="line">
          <a:avLst/>
        </a:prstGeom>
        <a:solidFill>
          <a:schemeClr val="accent5">
            <a:hueOff val="1211522"/>
            <a:satOff val="4979"/>
            <a:lumOff val="-2039"/>
            <a:alphaOff val="0"/>
          </a:schemeClr>
        </a:solidFill>
        <a:ln w="12700" cap="flat" cmpd="sng" algn="ctr">
          <a:solidFill>
            <a:schemeClr val="accent5">
              <a:hueOff val="1211522"/>
              <a:satOff val="4979"/>
              <a:lumOff val="-20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C5153-4B39-436A-B7DF-F18FEA7FDC68}">
      <dsp:nvSpPr>
        <dsp:cNvPr id="0" name=""/>
        <dsp:cNvSpPr/>
      </dsp:nvSpPr>
      <dsp:spPr>
        <a:xfrm>
          <a:off x="0" y="4021666"/>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SELL REPORT</a:t>
          </a:r>
        </a:p>
      </dsp:txBody>
      <dsp:txXfrm>
        <a:off x="0" y="4021666"/>
        <a:ext cx="6969435" cy="335138"/>
      </dsp:txXfrm>
    </dsp:sp>
    <dsp:sp modelId="{E6D5B086-B275-4254-8A7C-77C91FDA9809}">
      <dsp:nvSpPr>
        <dsp:cNvPr id="0" name=""/>
        <dsp:cNvSpPr/>
      </dsp:nvSpPr>
      <dsp:spPr>
        <a:xfrm>
          <a:off x="0" y="4356805"/>
          <a:ext cx="6969435" cy="0"/>
        </a:xfrm>
        <a:prstGeom prst="line">
          <a:avLst/>
        </a:prstGeom>
        <a:solidFill>
          <a:schemeClr val="accent5">
            <a:hueOff val="1312483"/>
            <a:satOff val="5394"/>
            <a:lumOff val="-2209"/>
            <a:alphaOff val="0"/>
          </a:schemeClr>
        </a:solidFill>
        <a:ln w="12700" cap="flat" cmpd="sng" algn="ctr">
          <a:solidFill>
            <a:schemeClr val="accent5">
              <a:hueOff val="1312483"/>
              <a:satOff val="5394"/>
              <a:lumOff val="-22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560E6-420B-44BF-87D0-9FEC36046597}">
      <dsp:nvSpPr>
        <dsp:cNvPr id="0" name=""/>
        <dsp:cNvSpPr/>
      </dsp:nvSpPr>
      <dsp:spPr>
        <a:xfrm>
          <a:off x="0" y="4356805"/>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WORK REPORT</a:t>
          </a:r>
        </a:p>
      </dsp:txBody>
      <dsp:txXfrm>
        <a:off x="0" y="4356805"/>
        <a:ext cx="6969435" cy="335138"/>
      </dsp:txXfrm>
    </dsp:sp>
    <dsp:sp modelId="{2FF701C5-8FB9-45E0-971D-60B558D0C74A}">
      <dsp:nvSpPr>
        <dsp:cNvPr id="0" name=""/>
        <dsp:cNvSpPr/>
      </dsp:nvSpPr>
      <dsp:spPr>
        <a:xfrm>
          <a:off x="0" y="4691944"/>
          <a:ext cx="6969435" cy="0"/>
        </a:xfrm>
        <a:prstGeom prst="line">
          <a:avLst/>
        </a:prstGeom>
        <a:solidFill>
          <a:schemeClr val="accent5">
            <a:hueOff val="1413443"/>
            <a:satOff val="5809"/>
            <a:lumOff val="-2379"/>
            <a:alphaOff val="0"/>
          </a:schemeClr>
        </a:solidFill>
        <a:ln w="12700" cap="flat" cmpd="sng" algn="ctr">
          <a:solidFill>
            <a:schemeClr val="accent5">
              <a:hueOff val="1413443"/>
              <a:satOff val="5809"/>
              <a:lumOff val="-2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ADCB5-19FE-465E-80A9-1F77F1527BA6}">
      <dsp:nvSpPr>
        <dsp:cNvPr id="0" name=""/>
        <dsp:cNvSpPr/>
      </dsp:nvSpPr>
      <dsp:spPr>
        <a:xfrm>
          <a:off x="0" y="4691944"/>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CHANGE PASSWORD</a:t>
          </a:r>
        </a:p>
      </dsp:txBody>
      <dsp:txXfrm>
        <a:off x="0" y="4691944"/>
        <a:ext cx="6969435" cy="335138"/>
      </dsp:txXfrm>
    </dsp:sp>
    <dsp:sp modelId="{CB087C3F-46A1-4A03-8DCA-CBA2016C2CB1}">
      <dsp:nvSpPr>
        <dsp:cNvPr id="0" name=""/>
        <dsp:cNvSpPr/>
      </dsp:nvSpPr>
      <dsp:spPr>
        <a:xfrm>
          <a:off x="0" y="5027083"/>
          <a:ext cx="6969435" cy="0"/>
        </a:xfrm>
        <a:prstGeom prst="line">
          <a:avLst/>
        </a:prstGeom>
        <a:solidFill>
          <a:schemeClr val="accent5">
            <a:hueOff val="1514403"/>
            <a:satOff val="6224"/>
            <a:lumOff val="-2549"/>
            <a:alphaOff val="0"/>
          </a:schemeClr>
        </a:solidFill>
        <a:ln w="12700" cap="flat" cmpd="sng" algn="ctr">
          <a:solidFill>
            <a:schemeClr val="accent5">
              <a:hueOff val="1514403"/>
              <a:satOff val="6224"/>
              <a:lumOff val="-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F49D9-A9E9-41D7-8830-55494A231CC2}">
      <dsp:nvSpPr>
        <dsp:cNvPr id="0" name=""/>
        <dsp:cNvSpPr/>
      </dsp:nvSpPr>
      <dsp:spPr>
        <a:xfrm>
          <a:off x="0" y="5027083"/>
          <a:ext cx="6969435" cy="33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LOGOT</a:t>
          </a:r>
        </a:p>
      </dsp:txBody>
      <dsp:txXfrm>
        <a:off x="0" y="5027083"/>
        <a:ext cx="6969435" cy="335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77432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208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1460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2625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0856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78185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2474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73919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7608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5238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10/29/2020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0702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10/29/2020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045949637"/>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6" name="Rectangle 7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6858000" y="1524000"/>
            <a:ext cx="4572000" cy="2286000"/>
          </a:xfrm>
        </p:spPr>
        <p:txBody>
          <a:bodyPr vert="horz" lIns="91440" tIns="45720" rIns="91440" bIns="45720" rtlCol="0">
            <a:normAutofit/>
          </a:bodyPr>
          <a:lstStyle/>
          <a:p>
            <a:pPr algn="l"/>
            <a:r>
              <a:rPr lang="en-US" sz="3100"/>
              <a:t>ONLINE SERVICE MANAGEMENT SYSTEM</a:t>
            </a:r>
          </a:p>
        </p:txBody>
      </p:sp>
      <p:sp>
        <p:nvSpPr>
          <p:cNvPr id="3" name="Subtitle 2"/>
          <p:cNvSpPr>
            <a:spLocks noGrp="1"/>
          </p:cNvSpPr>
          <p:nvPr>
            <p:ph type="subTitle" idx="1"/>
          </p:nvPr>
        </p:nvSpPr>
        <p:spPr>
          <a:xfrm>
            <a:off x="6857999" y="4571999"/>
            <a:ext cx="4571999" cy="1524000"/>
          </a:xfrm>
        </p:spPr>
        <p:txBody>
          <a:bodyPr vert="horz" lIns="91440" tIns="45720" rIns="91440" bIns="45720" rtlCol="0" anchor="t">
            <a:normAutofit fontScale="77500" lnSpcReduction="20000"/>
          </a:bodyPr>
          <a:lstStyle/>
          <a:p>
            <a:pPr indent="-228600" algn="l">
              <a:lnSpc>
                <a:spcPct val="115000"/>
              </a:lnSpc>
              <a:buFont typeface="Arial" panose="020B0604020202020204" pitchFamily="34" charset="0"/>
              <a:buChar char="•"/>
            </a:pPr>
            <a:r>
              <a:rPr lang="en-US" sz="1500" dirty="0">
                <a:solidFill>
                  <a:srgbClr val="FFFFFF"/>
                </a:solidFill>
              </a:rPr>
              <a:t>MIR KASIM ALI NAQVI</a:t>
            </a:r>
          </a:p>
          <a:p>
            <a:pPr indent="-228600" algn="l">
              <a:lnSpc>
                <a:spcPct val="115000"/>
              </a:lnSpc>
              <a:buFont typeface="Arial" panose="020B0604020202020204" pitchFamily="34" charset="0"/>
              <a:buChar char="•"/>
            </a:pPr>
            <a:r>
              <a:rPr lang="en-US" sz="1500" dirty="0">
                <a:solidFill>
                  <a:srgbClr val="FFFFFF"/>
                </a:solidFill>
              </a:rPr>
              <a:t>REG NO: 1713181033029</a:t>
            </a:r>
          </a:p>
          <a:p>
            <a:pPr indent="-228600" algn="l">
              <a:lnSpc>
                <a:spcPct val="115000"/>
              </a:lnSpc>
              <a:buFont typeface="Arial" panose="020B0604020202020204" pitchFamily="34" charset="0"/>
              <a:buChar char="•"/>
            </a:pPr>
            <a:r>
              <a:rPr lang="en-US" sz="1500" dirty="0">
                <a:solidFill>
                  <a:srgbClr val="FFFFFF"/>
                </a:solidFill>
              </a:rPr>
              <a:t>UNDER THE GUIDANCE OF </a:t>
            </a:r>
          </a:p>
          <a:p>
            <a:pPr algn="l">
              <a:lnSpc>
                <a:spcPct val="115000"/>
              </a:lnSpc>
            </a:pPr>
            <a:r>
              <a:rPr lang="en-US" b="1" dirty="0">
                <a:solidFill>
                  <a:srgbClr val="FFFFFF"/>
                </a:solidFill>
              </a:rPr>
              <a:t>Prof. H.RIAZ AHAMED,M.C.A, </a:t>
            </a:r>
            <a:r>
              <a:rPr lang="en-US" b="1" dirty="0" err="1">
                <a:solidFill>
                  <a:srgbClr val="FFFFFF"/>
                </a:solidFill>
              </a:rPr>
              <a:t>M.Phil</a:t>
            </a:r>
            <a:endParaRPr lang="en-US" b="1" dirty="0">
              <a:solidFill>
                <a:srgbClr val="FFFFFF"/>
              </a:solidFill>
            </a:endParaRPr>
          </a:p>
        </p:txBody>
      </p:sp>
      <p:sp>
        <p:nvSpPr>
          <p:cNvPr id="77" name="Freeform: Shape 80">
            <a:extLst>
              <a:ext uri="{FF2B5EF4-FFF2-40B4-BE49-F238E27FC236}">
                <a16:creationId xmlns:a16="http://schemas.microsoft.com/office/drawing/2014/main" id="{FEDD342A-EF89-4827-9C79-749F28490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82">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4" name="Picture 3">
            <a:extLst>
              <a:ext uri="{FF2B5EF4-FFF2-40B4-BE49-F238E27FC236}">
                <a16:creationId xmlns:a16="http://schemas.microsoft.com/office/drawing/2014/main" id="{67BC400C-90CD-4EA8-8CB7-82A4400B20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25" r="1" b="1"/>
          <a:stretch/>
        </p:blipFill>
        <p:spPr>
          <a:xfrm>
            <a:off x="-2" y="1345168"/>
            <a:ext cx="6095999" cy="3424714"/>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Shape 3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69" name="Freeform: Shape 3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70" name="Freeform: Shape 3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71" name="Rectangle 3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omputer&#10;&#10;Description automatically generated">
            <a:extLst>
              <a:ext uri="{FF2B5EF4-FFF2-40B4-BE49-F238E27FC236}">
                <a16:creationId xmlns:a16="http://schemas.microsoft.com/office/drawing/2014/main" id="{863723B8-8599-4616-B659-B48A0148BAC1}"/>
              </a:ext>
            </a:extLst>
          </p:cNvPr>
          <p:cNvPicPr>
            <a:picLocks noGrp="1" noChangeAspect="1"/>
          </p:cNvPicPr>
          <p:nvPr>
            <p:ph type="pic" idx="1"/>
          </p:nvPr>
        </p:nvPicPr>
        <p:blipFill rotWithShape="1">
          <a:blip r:embed="rId2"/>
          <a:srcRect l="22555" r="22553"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72" name="Freeform: Shape 40">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4" name="Text Placeholder 3">
            <a:extLst>
              <a:ext uri="{FF2B5EF4-FFF2-40B4-BE49-F238E27FC236}">
                <a16:creationId xmlns:a16="http://schemas.microsoft.com/office/drawing/2014/main" id="{EE0C7D56-2169-42C2-8910-A53837D5F846}"/>
              </a:ext>
            </a:extLst>
          </p:cNvPr>
          <p:cNvSpPr>
            <a:spLocks noGrp="1"/>
          </p:cNvSpPr>
          <p:nvPr>
            <p:ph type="body" sz="half" idx="2"/>
          </p:nvPr>
        </p:nvSpPr>
        <p:spPr>
          <a:xfrm>
            <a:off x="6858001" y="3048000"/>
            <a:ext cx="4572000" cy="3048001"/>
          </a:xfrm>
        </p:spPr>
        <p:txBody>
          <a:bodyPr vert="horz" lIns="91440" tIns="45720" rIns="91440" bIns="45720" rtlCol="0">
            <a:normAutofit/>
          </a:bodyPr>
          <a:lstStyle/>
          <a:p>
            <a:pPr indent="-228600">
              <a:lnSpc>
                <a:spcPct val="115000"/>
              </a:lnSpc>
              <a:buFont typeface="Arial" panose="020B0604020202020204" pitchFamily="34" charset="0"/>
              <a:buChar char="•"/>
            </a:pPr>
            <a:endParaRPr lang="en-US" sz="2200"/>
          </a:p>
          <a:p>
            <a:pPr indent="-228600">
              <a:lnSpc>
                <a:spcPct val="115000"/>
              </a:lnSpc>
              <a:buFont typeface="Arial" panose="020B0604020202020204" pitchFamily="34" charset="0"/>
              <a:buChar char="•"/>
            </a:pPr>
            <a:r>
              <a:rPr lang="en-US" sz="2200"/>
              <a:t>The main work is to accomplish in this module is to add, modify or remove Requesters/Users. This contains few sub modules through which works are performed</a:t>
            </a:r>
          </a:p>
        </p:txBody>
      </p:sp>
      <p:sp>
        <p:nvSpPr>
          <p:cNvPr id="2" name="Title 1">
            <a:extLst>
              <a:ext uri="{FF2B5EF4-FFF2-40B4-BE49-F238E27FC236}">
                <a16:creationId xmlns:a16="http://schemas.microsoft.com/office/drawing/2014/main" id="{8072B4B0-5A67-423C-99FF-8961841EFCB4}"/>
              </a:ext>
            </a:extLst>
          </p:cNvPr>
          <p:cNvSpPr>
            <a:spLocks noGrp="1"/>
          </p:cNvSpPr>
          <p:nvPr>
            <p:ph type="title"/>
          </p:nvPr>
        </p:nvSpPr>
        <p:spPr>
          <a:xfrm>
            <a:off x="6858000" y="1523990"/>
            <a:ext cx="4572000" cy="1524010"/>
          </a:xfrm>
        </p:spPr>
        <p:txBody>
          <a:bodyPr vert="horz" lIns="91440" tIns="45720" rIns="91440" bIns="45720" rtlCol="0" anchor="t">
            <a:normAutofit/>
          </a:bodyPr>
          <a:lstStyle/>
          <a:p>
            <a:r>
              <a:rPr lang="en-US" dirty="0"/>
              <a:t>REDISTERED USER</a:t>
            </a:r>
          </a:p>
        </p:txBody>
      </p:sp>
      <p:sp>
        <p:nvSpPr>
          <p:cNvPr id="6" name="TextBox 5">
            <a:extLst>
              <a:ext uri="{FF2B5EF4-FFF2-40B4-BE49-F238E27FC236}">
                <a16:creationId xmlns:a16="http://schemas.microsoft.com/office/drawing/2014/main" id="{50C12ACA-335B-410B-9CF0-CEEBB5EAD6E1}"/>
              </a:ext>
            </a:extLst>
          </p:cNvPr>
          <p:cNvSpPr txBox="1"/>
          <p:nvPr/>
        </p:nvSpPr>
        <p:spPr>
          <a:xfrm>
            <a:off x="5040702" y="4111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DATA REPORTS</a:t>
            </a:r>
            <a:endParaRPr lang="en-US" dirty="0"/>
          </a:p>
        </p:txBody>
      </p:sp>
    </p:spTree>
    <p:extLst>
      <p:ext uri="{BB962C8B-B14F-4D97-AF65-F5344CB8AC3E}">
        <p14:creationId xmlns:p14="http://schemas.microsoft.com/office/powerpoint/2010/main" val="296090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3"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5"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5" descr="A screenshot of a computer screen&#10;&#10;Description automatically generated">
            <a:extLst>
              <a:ext uri="{FF2B5EF4-FFF2-40B4-BE49-F238E27FC236}">
                <a16:creationId xmlns:a16="http://schemas.microsoft.com/office/drawing/2014/main" id="{A760BC2E-8E7E-4193-99EE-428FB014EB0B}"/>
              </a:ext>
            </a:extLst>
          </p:cNvPr>
          <p:cNvPicPr>
            <a:picLocks noGrp="1" noChangeAspect="1"/>
          </p:cNvPicPr>
          <p:nvPr>
            <p:ph type="pic" idx="1"/>
          </p:nvPr>
        </p:nvPicPr>
        <p:blipFill rotWithShape="1">
          <a:blip r:embed="rId2"/>
          <a:srcRect l="22554" r="27446"/>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46" name="Freeform: Shape 17">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88598756-1BEA-4E8A-BF36-7B1A4E8F4AB6}"/>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sz="4400" kern="1200">
                <a:solidFill>
                  <a:schemeClr val="tx1"/>
                </a:solidFill>
                <a:latin typeface="+mj-lt"/>
                <a:ea typeface="+mj-ea"/>
                <a:cs typeface="+mj-cs"/>
              </a:rPr>
              <a:t>WORK REPORT</a:t>
            </a:r>
          </a:p>
        </p:txBody>
      </p:sp>
      <p:sp>
        <p:nvSpPr>
          <p:cNvPr id="4" name="Text Placeholder 3">
            <a:extLst>
              <a:ext uri="{FF2B5EF4-FFF2-40B4-BE49-F238E27FC236}">
                <a16:creationId xmlns:a16="http://schemas.microsoft.com/office/drawing/2014/main" id="{E41FEBCE-37A1-455E-9D00-6376571A6F63}"/>
              </a:ext>
            </a:extLst>
          </p:cNvPr>
          <p:cNvSpPr>
            <a:spLocks noGrp="1"/>
          </p:cNvSpPr>
          <p:nvPr>
            <p:ph type="body" sz="half" idx="2"/>
          </p:nvPr>
        </p:nvSpPr>
        <p:spPr>
          <a:xfrm>
            <a:off x="6858000" y="4571999"/>
            <a:ext cx="4572000" cy="1524000"/>
          </a:xfrm>
        </p:spPr>
        <p:txBody>
          <a:bodyPr vert="horz" lIns="91440" tIns="45720" rIns="91440" bIns="45720" rtlCol="0">
            <a:normAutofit/>
          </a:bodyPr>
          <a:lstStyle/>
          <a:p>
            <a:r>
              <a:rPr lang="en-US" sz="2400" kern="1200">
                <a:solidFill>
                  <a:schemeClr val="tx1">
                    <a:alpha val="70000"/>
                  </a:schemeClr>
                </a:solidFill>
                <a:latin typeface="+mn-lt"/>
                <a:ea typeface="+mn-ea"/>
                <a:cs typeface="+mn-cs"/>
              </a:rPr>
              <a:t>This module is used to view and print Work report.</a:t>
            </a:r>
          </a:p>
        </p:txBody>
      </p:sp>
    </p:spTree>
    <p:extLst>
      <p:ext uri="{BB962C8B-B14F-4D97-AF65-F5344CB8AC3E}">
        <p14:creationId xmlns:p14="http://schemas.microsoft.com/office/powerpoint/2010/main" val="359819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3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F8A4D796-49F9-4499-9AAA-06592CB0C228}"/>
              </a:ext>
            </a:extLst>
          </p:cNvPr>
          <p:cNvSpPr>
            <a:spLocks noGrp="1"/>
          </p:cNvSpPr>
          <p:nvPr>
            <p:ph idx="1"/>
          </p:nvPr>
        </p:nvSpPr>
        <p:spPr>
          <a:xfrm>
            <a:off x="762000" y="2286000"/>
            <a:ext cx="5334000" cy="3810001"/>
          </a:xfrm>
        </p:spPr>
        <p:txBody>
          <a:bodyPr vert="horz" lIns="91440" tIns="45720" rIns="91440" bIns="45720" rtlCol="0">
            <a:normAutofit/>
          </a:bodyPr>
          <a:lstStyle/>
          <a:p>
            <a:pPr>
              <a:lnSpc>
                <a:spcPct val="115000"/>
              </a:lnSpc>
            </a:pPr>
            <a:r>
              <a:rPr lang="en-IN" sz="1300">
                <a:ea typeface="+mn-lt"/>
                <a:cs typeface="+mn-lt"/>
              </a:rPr>
              <a:t>The Online Service Management System has been computed successfully and was also tested successfully by taking "Test Cases". It is user friendly, and has required options, which can be utilized by the user to perform the desired operations.  </a:t>
            </a:r>
            <a:endParaRPr lang="en-US" sz="1300">
              <a:ea typeface="+mn-lt"/>
              <a:cs typeface="+mn-lt"/>
            </a:endParaRPr>
          </a:p>
          <a:p>
            <a:pPr>
              <a:lnSpc>
                <a:spcPct val="115000"/>
              </a:lnSpc>
            </a:pPr>
            <a:r>
              <a:rPr lang="en-IN" sz="1300">
                <a:ea typeface="+mn-lt"/>
                <a:cs typeface="+mn-lt"/>
              </a:rPr>
              <a:t>The Software is developed using HTML, CSS, JS as front end and PHP, MySql as back end in windows environment.  The goals that are achieved by the software are: </a:t>
            </a:r>
            <a:endParaRPr lang="en-US" sz="1300">
              <a:ea typeface="+mn-lt"/>
              <a:cs typeface="+mn-lt"/>
            </a:endParaRPr>
          </a:p>
          <a:p>
            <a:pPr>
              <a:lnSpc>
                <a:spcPct val="115000"/>
              </a:lnSpc>
            </a:pPr>
            <a:r>
              <a:rPr lang="en-IN" sz="1300">
                <a:ea typeface="+mn-lt"/>
                <a:cs typeface="+mn-lt"/>
              </a:rPr>
              <a:t>Simplification of the operations. </a:t>
            </a:r>
            <a:endParaRPr lang="en-US" sz="1300">
              <a:ea typeface="+mn-lt"/>
              <a:cs typeface="+mn-lt"/>
            </a:endParaRPr>
          </a:p>
          <a:p>
            <a:pPr>
              <a:lnSpc>
                <a:spcPct val="115000"/>
              </a:lnSpc>
            </a:pPr>
            <a:r>
              <a:rPr lang="en-IN" sz="1300">
                <a:ea typeface="+mn-lt"/>
                <a:cs typeface="+mn-lt"/>
              </a:rPr>
              <a:t>Less processing time and getting required information. </a:t>
            </a:r>
            <a:endParaRPr lang="en-US" sz="1300">
              <a:ea typeface="+mn-lt"/>
              <a:cs typeface="+mn-lt"/>
            </a:endParaRPr>
          </a:p>
          <a:p>
            <a:pPr>
              <a:lnSpc>
                <a:spcPct val="115000"/>
              </a:lnSpc>
            </a:pPr>
            <a:r>
              <a:rPr lang="en-IN" sz="1300">
                <a:ea typeface="+mn-lt"/>
                <a:cs typeface="+mn-lt"/>
              </a:rPr>
              <a:t>User friendly. </a:t>
            </a:r>
            <a:endParaRPr lang="en-US" sz="1300">
              <a:ea typeface="+mn-lt"/>
              <a:cs typeface="+mn-lt"/>
            </a:endParaRPr>
          </a:p>
          <a:p>
            <a:pPr>
              <a:lnSpc>
                <a:spcPct val="115000"/>
              </a:lnSpc>
            </a:pPr>
            <a:r>
              <a:rPr lang="en-IN" sz="1300">
                <a:ea typeface="+mn-lt"/>
                <a:cs typeface="+mn-lt"/>
              </a:rPr>
              <a:t>Portable and flexible for further enhancement. </a:t>
            </a:r>
            <a:endParaRPr lang="en-US" sz="1300"/>
          </a:p>
          <a:p>
            <a:pPr>
              <a:lnSpc>
                <a:spcPct val="115000"/>
              </a:lnSpc>
            </a:pPr>
            <a:endParaRPr lang="en-US" sz="1300"/>
          </a:p>
        </p:txBody>
      </p:sp>
      <p:sp>
        <p:nvSpPr>
          <p:cNvPr id="2" name="Title 1">
            <a:extLst>
              <a:ext uri="{FF2B5EF4-FFF2-40B4-BE49-F238E27FC236}">
                <a16:creationId xmlns:a16="http://schemas.microsoft.com/office/drawing/2014/main" id="{43C97449-36B7-4A17-8942-D65884AA656B}"/>
              </a:ext>
            </a:extLst>
          </p:cNvPr>
          <p:cNvSpPr>
            <a:spLocks noGrp="1"/>
          </p:cNvSpPr>
          <p:nvPr>
            <p:ph type="title"/>
          </p:nvPr>
        </p:nvSpPr>
        <p:spPr>
          <a:xfrm>
            <a:off x="762000" y="762000"/>
            <a:ext cx="5334000" cy="1524000"/>
          </a:xfrm>
        </p:spPr>
        <p:txBody>
          <a:bodyPr>
            <a:normAutofit/>
          </a:bodyPr>
          <a:lstStyle/>
          <a:p>
            <a:r>
              <a:rPr lang="en-US" sz="3200"/>
              <a:t>CONCLUSION</a:t>
            </a:r>
          </a:p>
        </p:txBody>
      </p:sp>
    </p:spTree>
    <p:extLst>
      <p:ext uri="{BB962C8B-B14F-4D97-AF65-F5344CB8AC3E}">
        <p14:creationId xmlns:p14="http://schemas.microsoft.com/office/powerpoint/2010/main" val="1539070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39AB-3CDE-4DE0-ADB8-53506ED5F8B7}"/>
              </a:ext>
            </a:extLst>
          </p:cNvPr>
          <p:cNvSpPr>
            <a:spLocks noGrp="1"/>
          </p:cNvSpPr>
          <p:nvPr>
            <p:ph type="title"/>
          </p:nvPr>
        </p:nvSpPr>
        <p:spPr/>
        <p:txBody>
          <a:bodyPr/>
          <a:lstStyle/>
          <a:p>
            <a:pPr algn="ctr"/>
            <a:r>
              <a:rPr lang="en-US" dirty="0"/>
              <a:t>FUTURE ENHANCEMENT</a:t>
            </a:r>
          </a:p>
        </p:txBody>
      </p:sp>
      <p:sp>
        <p:nvSpPr>
          <p:cNvPr id="3" name="Content Placeholder 2">
            <a:extLst>
              <a:ext uri="{FF2B5EF4-FFF2-40B4-BE49-F238E27FC236}">
                <a16:creationId xmlns:a16="http://schemas.microsoft.com/office/drawing/2014/main" id="{D860FA17-93AD-4EBB-9BF8-729B412040EF}"/>
              </a:ext>
            </a:extLst>
          </p:cNvPr>
          <p:cNvSpPr>
            <a:spLocks noGrp="1"/>
          </p:cNvSpPr>
          <p:nvPr>
            <p:ph idx="1"/>
          </p:nvPr>
        </p:nvSpPr>
        <p:spPr/>
        <p:txBody>
          <a:bodyPr vert="horz" lIns="91440" tIns="45720" rIns="91440" bIns="45720" rtlCol="0" anchor="t">
            <a:normAutofit fontScale="70000" lnSpcReduction="20000"/>
          </a:bodyPr>
          <a:lstStyle/>
          <a:p>
            <a:r>
              <a:rPr lang="en-IN" dirty="0">
                <a:solidFill>
                  <a:srgbClr val="FFFFFF"/>
                </a:solidFill>
                <a:ea typeface="+mn-lt"/>
                <a:cs typeface="+mn-lt"/>
              </a:rPr>
              <a:t>The various things can be made it simple and user friendly. As by increasing some of the coding we can improve it functionality. online payment system is yet not integrated to the system which can be featured in the near future.  Till now it does not have the facility of back up the database. By as the next advancement we can make it able to bundle the backup facility so that one can perform operation based on previous records. </a:t>
            </a:r>
            <a:endParaRPr lang="en-US" dirty="0">
              <a:solidFill>
                <a:srgbClr val="FFFFFF"/>
              </a:solidFill>
              <a:ea typeface="+mn-lt"/>
              <a:cs typeface="+mn-lt"/>
            </a:endParaRPr>
          </a:p>
          <a:p>
            <a:r>
              <a:rPr lang="en-IN" dirty="0">
                <a:solidFill>
                  <a:srgbClr val="FFFFFF"/>
                </a:solidFill>
                <a:ea typeface="+mn-lt"/>
                <a:cs typeface="+mn-lt"/>
              </a:rPr>
              <a:t>As the technology emerges, it is possible to upgrade the system and can be adaptable to desired environment.  </a:t>
            </a:r>
            <a:endParaRPr lang="en-US" dirty="0">
              <a:solidFill>
                <a:srgbClr val="FFFFFF"/>
              </a:solidFill>
              <a:ea typeface="+mn-lt"/>
              <a:cs typeface="+mn-lt"/>
            </a:endParaRPr>
          </a:p>
          <a:p>
            <a:r>
              <a:rPr lang="en-IN" dirty="0">
                <a:solidFill>
                  <a:srgbClr val="FFFFFF"/>
                </a:solidFill>
                <a:ea typeface="+mn-lt"/>
                <a:cs typeface="+mn-lt"/>
              </a:rPr>
              <a:t>Based on the future security issued, security can be improved using emerging technologies.  </a:t>
            </a:r>
            <a:endParaRPr lang="en-US" dirty="0">
              <a:solidFill>
                <a:srgbClr val="FFFFFF"/>
              </a:solidFill>
              <a:ea typeface="+mn-lt"/>
              <a:cs typeface="+mn-lt"/>
            </a:endParaRPr>
          </a:p>
        </p:txBody>
      </p:sp>
    </p:spTree>
    <p:extLst>
      <p:ext uri="{BB962C8B-B14F-4D97-AF65-F5344CB8AC3E}">
        <p14:creationId xmlns:p14="http://schemas.microsoft.com/office/powerpoint/2010/main" val="1378202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EB18657D-F3BC-4E16-8139-B4FAABD34AA8}"/>
              </a:ext>
            </a:extLst>
          </p:cNvPr>
          <p:cNvSpPr txBox="1"/>
          <p:nvPr/>
        </p:nvSpPr>
        <p:spPr>
          <a:xfrm>
            <a:off x="6096000" y="1524000"/>
            <a:ext cx="4572000" cy="22860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THANK YOU</a:t>
            </a:r>
          </a:p>
        </p:txBody>
      </p:sp>
      <p:sp>
        <p:nvSpPr>
          <p:cNvPr id="16" name="Freeform: Shape 15">
            <a:extLst>
              <a:ext uri="{FF2B5EF4-FFF2-40B4-BE49-F238E27FC236}">
                <a16:creationId xmlns:a16="http://schemas.microsoft.com/office/drawing/2014/main" id="{E6958E70-80C5-4642-B5AC-ACDBCB13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DC8DFAE-D351-4C9E-B50E-9D4155404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7358">
            <a:off x="-804994"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2477866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1A4E-F32B-4ADE-B9BC-C7ACCCB1D6D6}"/>
              </a:ext>
            </a:extLst>
          </p:cNvPr>
          <p:cNvSpPr>
            <a:spLocks noGrp="1"/>
          </p:cNvSpPr>
          <p:nvPr>
            <p:ph type="title"/>
          </p:nvPr>
        </p:nvSpPr>
        <p:spPr/>
        <p:txBody>
          <a:bodyPr/>
          <a:lstStyle/>
          <a:p>
            <a:pPr algn="ctr"/>
            <a:r>
              <a:rPr lang="en-US"/>
              <a:t>INTRODUCTION</a:t>
            </a:r>
          </a:p>
        </p:txBody>
      </p:sp>
      <p:sp>
        <p:nvSpPr>
          <p:cNvPr id="3" name="Content Placeholder 2">
            <a:extLst>
              <a:ext uri="{FF2B5EF4-FFF2-40B4-BE49-F238E27FC236}">
                <a16:creationId xmlns:a16="http://schemas.microsoft.com/office/drawing/2014/main" id="{FF37AB0C-6FA6-4817-91C5-0105C1329D48}"/>
              </a:ext>
            </a:extLst>
          </p:cNvPr>
          <p:cNvSpPr>
            <a:spLocks noGrp="1"/>
          </p:cNvSpPr>
          <p:nvPr>
            <p:ph idx="1"/>
          </p:nvPr>
        </p:nvSpPr>
        <p:spPr/>
        <p:txBody>
          <a:bodyPr vert="horz" lIns="91440" tIns="45720" rIns="91440" bIns="45720" rtlCol="0" anchor="t">
            <a:normAutofit fontScale="62500" lnSpcReduction="20000"/>
          </a:bodyPr>
          <a:lstStyle/>
          <a:p>
            <a:r>
              <a:rPr lang="en-US">
                <a:solidFill>
                  <a:srgbClr val="FFFFFF"/>
                </a:solidFill>
                <a:ea typeface="+mn-lt"/>
                <a:cs typeface="+mn-lt"/>
              </a:rPr>
              <a:t>OSMS is India’s leading chain of multi-brand Electronics and Electrical service workshops offering wide array of services. We focus on enhancing your uses experience by offering world-class Electronic Appliances maintenance services. Our sole mission is “To provide Electronic Appliances care services to keep the devices fit and healthy and customers happy and smiling”. With well-equipped Electronic Appliances service </a:t>
            </a:r>
            <a:r>
              <a:rPr lang="en-US" err="1">
                <a:solidFill>
                  <a:srgbClr val="FFFFFF"/>
                </a:solidFill>
                <a:ea typeface="+mn-lt"/>
                <a:cs typeface="+mn-lt"/>
              </a:rPr>
              <a:t>centre</a:t>
            </a:r>
            <a:r>
              <a:rPr lang="en-US">
                <a:solidFill>
                  <a:srgbClr val="FFFFFF"/>
                </a:solidFill>
                <a:ea typeface="+mn-lt"/>
                <a:cs typeface="+mn-lt"/>
              </a:rPr>
              <a:t> and fully trained mechanics, we provide quality services with excellent packages that are designed to offer you great savings. Our state-of-art workshops are conveniently located in many cities across the country.</a:t>
            </a:r>
          </a:p>
          <a:p>
            <a:endParaRPr lang="en-US">
              <a:solidFill>
                <a:srgbClr val="FFFFFF"/>
              </a:solidFill>
              <a:ea typeface="+mn-lt"/>
              <a:cs typeface="+mn-lt"/>
            </a:endParaRPr>
          </a:p>
          <a:p>
            <a:r>
              <a:rPr lang="en-US">
                <a:solidFill>
                  <a:srgbClr val="FFFFFF"/>
                </a:solidFill>
                <a:ea typeface="+mn-lt"/>
                <a:cs typeface="+mn-lt"/>
              </a:rPr>
              <a:t>Today’s customers don’t just expect high quality and excellent service at a fair price — they demand it. Luckily, today we know far more about how to provide people with the experience they want. And it all begins with Online Service Management System</a:t>
            </a:r>
            <a:endParaRPr lang="en-US">
              <a:solidFill>
                <a:srgbClr val="FFFFFF"/>
              </a:solidFill>
            </a:endParaRPr>
          </a:p>
        </p:txBody>
      </p:sp>
    </p:spTree>
    <p:extLst>
      <p:ext uri="{BB962C8B-B14F-4D97-AF65-F5344CB8AC3E}">
        <p14:creationId xmlns:p14="http://schemas.microsoft.com/office/powerpoint/2010/main" val="174228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6C8D5-7B92-4CE1-A1A6-6893DD18F6FE}"/>
              </a:ext>
            </a:extLst>
          </p:cNvPr>
          <p:cNvSpPr>
            <a:spLocks noGrp="1"/>
          </p:cNvSpPr>
          <p:nvPr>
            <p:ph type="title"/>
          </p:nvPr>
        </p:nvSpPr>
        <p:spPr>
          <a:xfrm>
            <a:off x="718750" y="2286000"/>
            <a:ext cx="3048001" cy="2286000"/>
          </a:xfrm>
        </p:spPr>
        <p:txBody>
          <a:bodyPr anchor="ctr">
            <a:normAutofit/>
          </a:bodyPr>
          <a:lstStyle/>
          <a:p>
            <a:r>
              <a:rPr lang="en-US" sz="3200"/>
              <a:t>ABSTRACT</a:t>
            </a:r>
          </a:p>
        </p:txBody>
      </p:sp>
      <p:sp>
        <p:nvSpPr>
          <p:cNvPr id="28" name="Freeform: Shape 27">
            <a:extLst>
              <a:ext uri="{FF2B5EF4-FFF2-40B4-BE49-F238E27FC236}">
                <a16:creationId xmlns:a16="http://schemas.microsoft.com/office/drawing/2014/main" id="{A044A62A-90F2-4512-B914-C85365792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04" y="0"/>
            <a:ext cx="8381997" cy="6858000"/>
          </a:xfrm>
          <a:custGeom>
            <a:avLst/>
            <a:gdLst>
              <a:gd name="connsiteX0" fmla="*/ 5279869 w 8381997"/>
              <a:gd name="connsiteY0" fmla="*/ 0 h 6858000"/>
              <a:gd name="connsiteX1" fmla="*/ 0 w 8381997"/>
              <a:gd name="connsiteY1" fmla="*/ 0 h 6858000"/>
              <a:gd name="connsiteX2" fmla="*/ 0 w 8381997"/>
              <a:gd name="connsiteY2" fmla="*/ 6858000 h 6858000"/>
              <a:gd name="connsiteX3" fmla="*/ 6152194 w 8381997"/>
              <a:gd name="connsiteY3" fmla="*/ 6858000 h 6858000"/>
              <a:gd name="connsiteX4" fmla="*/ 6293621 w 8381997"/>
              <a:gd name="connsiteY4" fmla="*/ 6810834 h 6858000"/>
              <a:gd name="connsiteX5" fmla="*/ 7066295 w 8381997"/>
              <a:gd name="connsiteY5" fmla="*/ 6484032 h 6858000"/>
              <a:gd name="connsiteX6" fmla="*/ 8053802 w 8381997"/>
              <a:gd name="connsiteY6" fmla="*/ 3305682 h 6858000"/>
              <a:gd name="connsiteX7" fmla="*/ 5378348 w 8381997"/>
              <a:gd name="connsiteY7" fmla="*/ 412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1997" h="6858000">
                <a:moveTo>
                  <a:pt x="5279869" y="0"/>
                </a:moveTo>
                <a:lnTo>
                  <a:pt x="0" y="0"/>
                </a:lnTo>
                <a:lnTo>
                  <a:pt x="0" y="6858000"/>
                </a:lnTo>
                <a:lnTo>
                  <a:pt x="6152194" y="6858000"/>
                </a:lnTo>
                <a:lnTo>
                  <a:pt x="6293621" y="6810834"/>
                </a:lnTo>
                <a:cubicBezTo>
                  <a:pt x="6564267" y="6715365"/>
                  <a:pt x="6823237" y="6607613"/>
                  <a:pt x="7066295" y="6484032"/>
                </a:cubicBezTo>
                <a:cubicBezTo>
                  <a:pt x="8799749" y="5602878"/>
                  <a:pt x="8460509" y="4509127"/>
                  <a:pt x="8053802" y="3305682"/>
                </a:cubicBezTo>
                <a:cubicBezTo>
                  <a:pt x="7598029" y="1957732"/>
                  <a:pt x="7002925" y="759665"/>
                  <a:pt x="5378348" y="4122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1FD00E6D-9A34-4676-AD40-27FF958A5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29073" y="-37238"/>
            <a:ext cx="2953683" cy="690695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 name="connsiteX0" fmla="*/ 0 w 2130652"/>
              <a:gd name="connsiteY0" fmla="*/ 0 h 6858000"/>
              <a:gd name="connsiteX1" fmla="*/ 3379 w 2130652"/>
              <a:gd name="connsiteY1" fmla="*/ 2021 h 6858000"/>
              <a:gd name="connsiteX2" fmla="*/ 1377334 w 2130652"/>
              <a:gd name="connsiteY2" fmla="*/ 1096120 h 6858000"/>
              <a:gd name="connsiteX3" fmla="*/ 2097043 w 2130652"/>
              <a:gd name="connsiteY3" fmla="*/ 4379386 h 6858000"/>
              <a:gd name="connsiteX4" fmla="*/ 1433930 w 2130652"/>
              <a:gd name="connsiteY4" fmla="*/ 6852362 h 6858000"/>
              <a:gd name="connsiteX5" fmla="*/ 1431659 w 2130652"/>
              <a:gd name="connsiteY5" fmla="*/ 6858000 h 6858000"/>
              <a:gd name="connsiteX0" fmla="*/ 0 w 2150238"/>
              <a:gd name="connsiteY0" fmla="*/ 0 h 6858000"/>
              <a:gd name="connsiteX1" fmla="*/ 3379 w 2150238"/>
              <a:gd name="connsiteY1" fmla="*/ 2021 h 6858000"/>
              <a:gd name="connsiteX2" fmla="*/ 1377334 w 2150238"/>
              <a:gd name="connsiteY2" fmla="*/ 1096120 h 6858000"/>
              <a:gd name="connsiteX3" fmla="*/ 2097043 w 2150238"/>
              <a:gd name="connsiteY3" fmla="*/ 4379386 h 6858000"/>
              <a:gd name="connsiteX4" fmla="*/ 1433930 w 2150238"/>
              <a:gd name="connsiteY4" fmla="*/ 6852362 h 6858000"/>
              <a:gd name="connsiteX5" fmla="*/ 1431659 w 2150238"/>
              <a:gd name="connsiteY5" fmla="*/ 6858000 h 6858000"/>
              <a:gd name="connsiteX0" fmla="*/ 0 w 2150238"/>
              <a:gd name="connsiteY0" fmla="*/ 0 h 6858000"/>
              <a:gd name="connsiteX1" fmla="*/ 1377334 w 2150238"/>
              <a:gd name="connsiteY1" fmla="*/ 1096120 h 6858000"/>
              <a:gd name="connsiteX2" fmla="*/ 2097043 w 2150238"/>
              <a:gd name="connsiteY2" fmla="*/ 4379386 h 6858000"/>
              <a:gd name="connsiteX3" fmla="*/ 1433930 w 2150238"/>
              <a:gd name="connsiteY3" fmla="*/ 6852362 h 6858000"/>
              <a:gd name="connsiteX4" fmla="*/ 1431659 w 2150238"/>
              <a:gd name="connsiteY4" fmla="*/ 6858000 h 6858000"/>
              <a:gd name="connsiteX0" fmla="*/ 0 w 772904"/>
              <a:gd name="connsiteY0" fmla="*/ 0 h 5761880"/>
              <a:gd name="connsiteX1" fmla="*/ 719709 w 772904"/>
              <a:gd name="connsiteY1" fmla="*/ 3283266 h 5761880"/>
              <a:gd name="connsiteX2" fmla="*/ 56596 w 772904"/>
              <a:gd name="connsiteY2" fmla="*/ 5756242 h 5761880"/>
              <a:gd name="connsiteX3" fmla="*/ 54325 w 772904"/>
              <a:gd name="connsiteY3" fmla="*/ 5761880 h 5761880"/>
              <a:gd name="connsiteX0" fmla="*/ 0 w 772904"/>
              <a:gd name="connsiteY0" fmla="*/ 0 h 5756242"/>
              <a:gd name="connsiteX1" fmla="*/ 719709 w 772904"/>
              <a:gd name="connsiteY1" fmla="*/ 3283266 h 5756242"/>
              <a:gd name="connsiteX2" fmla="*/ 56596 w 772904"/>
              <a:gd name="connsiteY2" fmla="*/ 5756242 h 5756242"/>
              <a:gd name="connsiteX3" fmla="*/ 238766 w 772904"/>
              <a:gd name="connsiteY3" fmla="*/ 5227362 h 5756242"/>
              <a:gd name="connsiteX0" fmla="*/ 0 w 772904"/>
              <a:gd name="connsiteY0" fmla="*/ 0 h 5756242"/>
              <a:gd name="connsiteX1" fmla="*/ 719709 w 772904"/>
              <a:gd name="connsiteY1" fmla="*/ 3283266 h 5756242"/>
              <a:gd name="connsiteX2" fmla="*/ 56596 w 772904"/>
              <a:gd name="connsiteY2" fmla="*/ 5756242 h 5756242"/>
              <a:gd name="connsiteX3" fmla="*/ 241259 w 772904"/>
              <a:gd name="connsiteY3" fmla="*/ 5307906 h 5756242"/>
              <a:gd name="connsiteX0" fmla="*/ 0 w 772904"/>
              <a:gd name="connsiteY0" fmla="*/ 0 h 6303721"/>
              <a:gd name="connsiteX1" fmla="*/ 719709 w 772904"/>
              <a:gd name="connsiteY1" fmla="*/ 3283266 h 6303721"/>
              <a:gd name="connsiteX2" fmla="*/ 56596 w 772904"/>
              <a:gd name="connsiteY2" fmla="*/ 5756242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265657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21018 w 772904"/>
              <a:gd name="connsiteY3" fmla="*/ 6303721 h 6303721"/>
              <a:gd name="connsiteX0" fmla="*/ 0 w 772904"/>
              <a:gd name="connsiteY0" fmla="*/ 0 h 5309590"/>
              <a:gd name="connsiteX1" fmla="*/ 719709 w 772904"/>
              <a:gd name="connsiteY1" fmla="*/ 3283266 h 5309590"/>
              <a:gd name="connsiteX2" fmla="*/ 226083 w 772904"/>
              <a:gd name="connsiteY2" fmla="*/ 5309590 h 5309590"/>
            </a:gdLst>
            <a:ahLst/>
            <a:cxnLst>
              <a:cxn ang="0">
                <a:pos x="connsiteX0" y="connsiteY0"/>
              </a:cxn>
              <a:cxn ang="0">
                <a:pos x="connsiteX1" y="connsiteY1"/>
              </a:cxn>
              <a:cxn ang="0">
                <a:pos x="connsiteX2" y="connsiteY2"/>
              </a:cxn>
            </a:cxnLst>
            <a:rect l="l" t="t" r="r" b="b"/>
            <a:pathLst>
              <a:path w="772904" h="5309590">
                <a:moveTo>
                  <a:pt x="0" y="0"/>
                </a:moveTo>
                <a:cubicBezTo>
                  <a:pt x="748253" y="904554"/>
                  <a:pt x="862505" y="2299632"/>
                  <a:pt x="719709" y="3283266"/>
                </a:cubicBezTo>
                <a:cubicBezTo>
                  <a:pt x="654961" y="3728238"/>
                  <a:pt x="604659" y="4326596"/>
                  <a:pt x="226083" y="530959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aphicFrame>
        <p:nvGraphicFramePr>
          <p:cNvPr id="4" name="Diagram 4">
            <a:extLst>
              <a:ext uri="{FF2B5EF4-FFF2-40B4-BE49-F238E27FC236}">
                <a16:creationId xmlns:a16="http://schemas.microsoft.com/office/drawing/2014/main" id="{E168E192-7512-48C4-B83D-6CA56BB80946}"/>
              </a:ext>
            </a:extLst>
          </p:cNvPr>
          <p:cNvGraphicFramePr/>
          <p:nvPr>
            <p:extLst>
              <p:ext uri="{D42A27DB-BD31-4B8C-83A1-F6EECF244321}">
                <p14:modId xmlns:p14="http://schemas.microsoft.com/office/powerpoint/2010/main" val="2735616607"/>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56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5" name="Freeform: Shape 5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7" name="Freeform: Shape 5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9" name="Rectangle 5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25260DE-7F5A-489D-BC68-1DED67FEB7F6}"/>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MODULES</a:t>
            </a:r>
          </a:p>
        </p:txBody>
      </p:sp>
      <p:graphicFrame>
        <p:nvGraphicFramePr>
          <p:cNvPr id="4" name="Diagram 4">
            <a:extLst>
              <a:ext uri="{FF2B5EF4-FFF2-40B4-BE49-F238E27FC236}">
                <a16:creationId xmlns:a16="http://schemas.microsoft.com/office/drawing/2014/main" id="{5402E961-95FC-4660-B7CD-080D324F02F9}"/>
              </a:ext>
            </a:extLst>
          </p:cNvPr>
          <p:cNvGraphicFramePr/>
          <p:nvPr>
            <p:extLst>
              <p:ext uri="{D42A27DB-BD31-4B8C-83A1-F6EECF244321}">
                <p14:modId xmlns:p14="http://schemas.microsoft.com/office/powerpoint/2010/main" val="2431452818"/>
              </p:ext>
            </p:extLst>
          </p:nvPr>
        </p:nvGraphicFramePr>
        <p:xfrm>
          <a:off x="3656230" y="1340556"/>
          <a:ext cx="6969435" cy="5362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731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2"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Freeform: Shape 16">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18">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0">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21F4D9C3-A9CA-40EE-A30B-ED3DD1594F0C}"/>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ER DIAGRAM</a:t>
            </a:r>
          </a:p>
        </p:txBody>
      </p:sp>
      <p:pic>
        <p:nvPicPr>
          <p:cNvPr id="4" name="Picture 4" descr="A close up of a map&#10;&#10;Description automatically generated">
            <a:extLst>
              <a:ext uri="{FF2B5EF4-FFF2-40B4-BE49-F238E27FC236}">
                <a16:creationId xmlns:a16="http://schemas.microsoft.com/office/drawing/2014/main" id="{9BC09B9F-2DD0-4489-8B1E-8D84019587F2}"/>
              </a:ext>
            </a:extLst>
          </p:cNvPr>
          <p:cNvPicPr>
            <a:picLocks noGrp="1" noChangeAspect="1"/>
          </p:cNvPicPr>
          <p:nvPr>
            <p:ph idx="1"/>
          </p:nvPr>
        </p:nvPicPr>
        <p:blipFill>
          <a:blip r:embed="rId2"/>
          <a:stretch>
            <a:fillRect/>
          </a:stretch>
        </p:blipFill>
        <p:spPr>
          <a:xfrm>
            <a:off x="7440120" y="1530350"/>
            <a:ext cx="3401409" cy="4565650"/>
          </a:xfrm>
          <a:prstGeom prst="rect">
            <a:avLst/>
          </a:prstGeom>
        </p:spPr>
      </p:pic>
    </p:spTree>
    <p:extLst>
      <p:ext uri="{BB962C8B-B14F-4D97-AF65-F5344CB8AC3E}">
        <p14:creationId xmlns:p14="http://schemas.microsoft.com/office/powerpoint/2010/main" val="213692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Shape 2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0" name="Freeform: Shape 3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1" name="Freeform: Shape 3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2" name="Rectangle 3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5B678-5DA2-494F-9F27-354988AE8B0D}"/>
              </a:ext>
            </a:extLst>
          </p:cNvPr>
          <p:cNvSpPr>
            <a:spLocks noGrp="1"/>
          </p:cNvSpPr>
          <p:nvPr>
            <p:ph type="title"/>
          </p:nvPr>
        </p:nvSpPr>
        <p:spPr>
          <a:xfrm>
            <a:off x="762000" y="1524000"/>
            <a:ext cx="3018325" cy="4572000"/>
          </a:xfrm>
        </p:spPr>
        <p:txBody>
          <a:bodyPr vert="horz" lIns="91440" tIns="45720" rIns="91440" bIns="45720" rtlCol="0" anchor="t">
            <a:normAutofit/>
          </a:bodyPr>
          <a:lstStyle/>
          <a:p>
            <a:r>
              <a:rPr lang="en-US" dirty="0"/>
              <a:t>LOGIN PAGE</a:t>
            </a:r>
            <a:endParaRPr lang="en-US"/>
          </a:p>
        </p:txBody>
      </p:sp>
      <p:pic>
        <p:nvPicPr>
          <p:cNvPr id="5" name="Picture 5" descr="A screenshot of a cell phone&#10;&#10;Description automatically generated">
            <a:extLst>
              <a:ext uri="{FF2B5EF4-FFF2-40B4-BE49-F238E27FC236}">
                <a16:creationId xmlns:a16="http://schemas.microsoft.com/office/drawing/2014/main" id="{75E9BCFA-4174-41EB-A172-93C472AC90CD}"/>
              </a:ext>
            </a:extLst>
          </p:cNvPr>
          <p:cNvPicPr>
            <a:picLocks noGrp="1" noChangeAspect="1"/>
          </p:cNvPicPr>
          <p:nvPr>
            <p:ph idx="1"/>
          </p:nvPr>
        </p:nvPicPr>
        <p:blipFill rotWithShape="1">
          <a:blip r:embed="rId2"/>
          <a:srcRect l="26654" r="31295" b="1"/>
          <a:stretch/>
        </p:blipFill>
        <p:spPr>
          <a:xfrm>
            <a:off x="7608055" y="10"/>
            <a:ext cx="4583947" cy="6131661"/>
          </a:xfrm>
          <a:custGeom>
            <a:avLst/>
            <a:gdLst/>
            <a:ahLst/>
            <a:cxnLst/>
            <a:rect l="l" t="t" r="r" b="b"/>
            <a:pathLst>
              <a:path w="4583947" h="6131671">
                <a:moveTo>
                  <a:pt x="1303111" y="0"/>
                </a:moveTo>
                <a:lnTo>
                  <a:pt x="4583947" y="0"/>
                </a:lnTo>
                <a:lnTo>
                  <a:pt x="4583947" y="4228311"/>
                </a:lnTo>
                <a:lnTo>
                  <a:pt x="4541880" y="4258857"/>
                </a:lnTo>
                <a:cubicBezTo>
                  <a:pt x="4395640" y="4361102"/>
                  <a:pt x="4254236" y="4453840"/>
                  <a:pt x="4128523" y="4540543"/>
                </a:cubicBezTo>
                <a:cubicBezTo>
                  <a:pt x="3416510" y="5032410"/>
                  <a:pt x="2702940" y="5523262"/>
                  <a:pt x="1946719" y="5933430"/>
                </a:cubicBezTo>
                <a:cubicBezTo>
                  <a:pt x="1506382" y="6172525"/>
                  <a:pt x="872113" y="6310628"/>
                  <a:pt x="393090" y="5653230"/>
                </a:cubicBezTo>
                <a:cubicBezTo>
                  <a:pt x="73281" y="5214029"/>
                  <a:pt x="-2478" y="4628756"/>
                  <a:pt x="62" y="4146595"/>
                </a:cubicBezTo>
                <a:cubicBezTo>
                  <a:pt x="8670" y="2518973"/>
                  <a:pt x="544344" y="1015353"/>
                  <a:pt x="1277882" y="32051"/>
                </a:cubicBezTo>
                <a:close/>
              </a:path>
            </a:pathLst>
          </a:custGeom>
        </p:spPr>
      </p:pic>
      <p:sp>
        <p:nvSpPr>
          <p:cNvPr id="53" name="Freeform: Shape 37">
            <a:extLst>
              <a:ext uri="{FF2B5EF4-FFF2-40B4-BE49-F238E27FC236}">
                <a16:creationId xmlns:a16="http://schemas.microsoft.com/office/drawing/2014/main" id="{B423BB46-9386-40B6-B6A8-70CDDE73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9075" y="16663"/>
            <a:ext cx="4352924" cy="6092804"/>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3578025 w 4496214"/>
              <a:gd name="connsiteY2" fmla="*/ 3466740 h 4650427"/>
              <a:gd name="connsiteX3" fmla="*/ 1946719 w 4496214"/>
              <a:gd name="connsiteY3" fmla="*/ 4497028 h 4650427"/>
              <a:gd name="connsiteX4" fmla="*/ 393090 w 4496214"/>
              <a:gd name="connsiteY4" fmla="*/ 4216828 h 4650427"/>
              <a:gd name="connsiteX5" fmla="*/ 62 w 4496214"/>
              <a:gd name="connsiteY5" fmla="*/ 2710193 h 4650427"/>
              <a:gd name="connsiteX6" fmla="*/ 513680 w 4496214"/>
              <a:gd name="connsiteY6" fmla="*/ 0 h 4650427"/>
              <a:gd name="connsiteX0" fmla="*/ 4496214 w 4496214"/>
              <a:gd name="connsiteY0" fmla="*/ 2853699 h 4650427"/>
              <a:gd name="connsiteX1" fmla="*/ 3578025 w 4496214"/>
              <a:gd name="connsiteY1" fmla="*/ 3466740 h 4650427"/>
              <a:gd name="connsiteX2" fmla="*/ 1946719 w 4496214"/>
              <a:gd name="connsiteY2" fmla="*/ 4497028 h 4650427"/>
              <a:gd name="connsiteX3" fmla="*/ 393090 w 4496214"/>
              <a:gd name="connsiteY3" fmla="*/ 4216828 h 4650427"/>
              <a:gd name="connsiteX4" fmla="*/ 62 w 4496214"/>
              <a:gd name="connsiteY4" fmla="*/ 2710193 h 4650427"/>
              <a:gd name="connsiteX5" fmla="*/ 513680 w 4496214"/>
              <a:gd name="connsiteY5" fmla="*/ 0 h 4650427"/>
              <a:gd name="connsiteX0" fmla="*/ 3578025 w 3578025"/>
              <a:gd name="connsiteY0" fmla="*/ 3466740 h 4650427"/>
              <a:gd name="connsiteX1" fmla="*/ 1946719 w 3578025"/>
              <a:gd name="connsiteY1" fmla="*/ 4497028 h 4650427"/>
              <a:gd name="connsiteX2" fmla="*/ 393090 w 3578025"/>
              <a:gd name="connsiteY2" fmla="*/ 4216828 h 4650427"/>
              <a:gd name="connsiteX3" fmla="*/ 62 w 3578025"/>
              <a:gd name="connsiteY3" fmla="*/ 2710193 h 4650427"/>
              <a:gd name="connsiteX4" fmla="*/ 513680 w 3578025"/>
              <a:gd name="connsiteY4" fmla="*/ 0 h 4650427"/>
              <a:gd name="connsiteX0" fmla="*/ 3578025 w 3578025"/>
              <a:gd name="connsiteY0" fmla="*/ 3466740 h 4705670"/>
              <a:gd name="connsiteX1" fmla="*/ 1946719 w 3578025"/>
              <a:gd name="connsiteY1" fmla="*/ 4497028 h 4705670"/>
              <a:gd name="connsiteX2" fmla="*/ 393090 w 3578025"/>
              <a:gd name="connsiteY2" fmla="*/ 4216828 h 4705670"/>
              <a:gd name="connsiteX3" fmla="*/ 62 w 3578025"/>
              <a:gd name="connsiteY3" fmla="*/ 2710193 h 4705670"/>
              <a:gd name="connsiteX4" fmla="*/ 513680 w 3578025"/>
              <a:gd name="connsiteY4" fmla="*/ 0 h 4705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25" h="4705670">
                <a:moveTo>
                  <a:pt x="3578025" y="3466740"/>
                </a:moveTo>
                <a:cubicBezTo>
                  <a:pt x="3034256" y="3810169"/>
                  <a:pt x="2520630" y="4206761"/>
                  <a:pt x="1946719" y="4497028"/>
                </a:cubicBezTo>
                <a:cubicBezTo>
                  <a:pt x="1423184" y="4761816"/>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4" name="Text Placeholder 3">
            <a:extLst>
              <a:ext uri="{FF2B5EF4-FFF2-40B4-BE49-F238E27FC236}">
                <a16:creationId xmlns:a16="http://schemas.microsoft.com/office/drawing/2014/main" id="{B7927B2D-F305-4A1D-BD22-9343C6B1D0DE}"/>
              </a:ext>
            </a:extLst>
          </p:cNvPr>
          <p:cNvSpPr>
            <a:spLocks noGrp="1"/>
          </p:cNvSpPr>
          <p:nvPr>
            <p:ph type="body" sz="half" idx="2"/>
          </p:nvPr>
        </p:nvSpPr>
        <p:spPr>
          <a:xfrm>
            <a:off x="3839674" y="1524000"/>
            <a:ext cx="3018325" cy="4572001"/>
          </a:xfrm>
        </p:spPr>
        <p:txBody>
          <a:bodyPr vert="horz" lIns="91440" tIns="45720" rIns="91440" bIns="45720" rtlCol="0">
            <a:normAutofit/>
          </a:bodyPr>
          <a:lstStyle/>
          <a:p>
            <a:pPr indent="-228600">
              <a:buFont typeface="Arial" panose="020B0604020202020204" pitchFamily="34" charset="0"/>
              <a:buChar char="•"/>
            </a:pPr>
            <a:endParaRPr lang="en-US" sz="2200"/>
          </a:p>
          <a:p>
            <a:pPr indent="-228600">
              <a:buFont typeface="Arial" panose="020B0604020202020204" pitchFamily="34" charset="0"/>
              <a:buChar char="•"/>
            </a:pPr>
            <a:r>
              <a:rPr lang="en-US" sz="2200"/>
              <a:t>This is user login form. When an user clicks on this link a user login form will be appear where user can enter their email id and password for logging in to the user panel. </a:t>
            </a:r>
          </a:p>
        </p:txBody>
      </p:sp>
      <p:sp>
        <p:nvSpPr>
          <p:cNvPr id="26" name="TextBox 25">
            <a:extLst>
              <a:ext uri="{FF2B5EF4-FFF2-40B4-BE49-F238E27FC236}">
                <a16:creationId xmlns:a16="http://schemas.microsoft.com/office/drawing/2014/main" id="{6625EA59-0FC5-413E-A524-E47D9078C4C5}"/>
              </a:ext>
            </a:extLst>
          </p:cNvPr>
          <p:cNvSpPr txBox="1"/>
          <p:nvPr/>
        </p:nvSpPr>
        <p:spPr>
          <a:xfrm>
            <a:off x="4205917" y="5109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FORM LAYOUT</a:t>
            </a:r>
            <a:endParaRPr lang="en-US"/>
          </a:p>
        </p:txBody>
      </p:sp>
    </p:spTree>
    <p:extLst>
      <p:ext uri="{BB962C8B-B14F-4D97-AF65-F5344CB8AC3E}">
        <p14:creationId xmlns:p14="http://schemas.microsoft.com/office/powerpoint/2010/main" val="105753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2" name="Freeform: Shape 2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4"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6" name="Rectangle 3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ell phone&#10;&#10;Description automatically generated">
            <a:extLst>
              <a:ext uri="{FF2B5EF4-FFF2-40B4-BE49-F238E27FC236}">
                <a16:creationId xmlns:a16="http://schemas.microsoft.com/office/drawing/2014/main" id="{D36BDF26-9C73-4DFC-8F25-3A47EA11A400}"/>
              </a:ext>
            </a:extLst>
          </p:cNvPr>
          <p:cNvPicPr>
            <a:picLocks noGrp="1" noChangeAspect="1"/>
          </p:cNvPicPr>
          <p:nvPr>
            <p:ph idx="1"/>
          </p:nvPr>
        </p:nvPicPr>
        <p:blipFill rotWithShape="1">
          <a:blip r:embed="rId2"/>
          <a:srcRect l="25851" r="30958"/>
          <a:stretch/>
        </p:blipFill>
        <p:spPr>
          <a:xfrm>
            <a:off x="1" y="10"/>
            <a:ext cx="5265919" cy="6857990"/>
          </a:xfrm>
          <a:custGeom>
            <a:avLst/>
            <a:gdLst/>
            <a:ahLst/>
            <a:cxnLst/>
            <a:rect l="l" t="t" r="r" b="b"/>
            <a:pathLst>
              <a:path w="5265919" h="6858000">
                <a:moveTo>
                  <a:pt x="0" y="0"/>
                </a:moveTo>
                <a:lnTo>
                  <a:pt x="1928158" y="0"/>
                </a:lnTo>
                <a:lnTo>
                  <a:pt x="2086666" y="218181"/>
                </a:lnTo>
                <a:cubicBezTo>
                  <a:pt x="2695854" y="1023180"/>
                  <a:pt x="3451052" y="1818277"/>
                  <a:pt x="4009668" y="2631787"/>
                </a:cubicBezTo>
                <a:cubicBezTo>
                  <a:pt x="4741122" y="3696928"/>
                  <a:pt x="5292623" y="4799581"/>
                  <a:pt x="5264920" y="5672947"/>
                </a:cubicBezTo>
                <a:cubicBezTo>
                  <a:pt x="5253483" y="6040467"/>
                  <a:pt x="5142899" y="6348559"/>
                  <a:pt x="4962841" y="6612444"/>
                </a:cubicBezTo>
                <a:cubicBezTo>
                  <a:pt x="4925329" y="6667420"/>
                  <a:pt x="4884801" y="6720477"/>
                  <a:pt x="4841526" y="6771753"/>
                </a:cubicBezTo>
                <a:lnTo>
                  <a:pt x="4761562" y="6858000"/>
                </a:lnTo>
                <a:lnTo>
                  <a:pt x="0" y="6858000"/>
                </a:lnTo>
                <a:close/>
              </a:path>
            </a:pathLst>
          </a:custGeom>
        </p:spPr>
      </p:pic>
      <p:sp>
        <p:nvSpPr>
          <p:cNvPr id="37" name="Freeform: Shape 32">
            <a:extLst>
              <a:ext uri="{FF2B5EF4-FFF2-40B4-BE49-F238E27FC236}">
                <a16:creationId xmlns:a16="http://schemas.microsoft.com/office/drawing/2014/main" id="{E3588014-99E8-44C1-BB9D-26C13B241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1570515"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F6B3308A-9927-44EF-8DE8-8F2721B1132E}"/>
              </a:ext>
            </a:extLst>
          </p:cNvPr>
          <p:cNvSpPr>
            <a:spLocks noGrp="1"/>
          </p:cNvSpPr>
          <p:nvPr>
            <p:ph type="title"/>
          </p:nvPr>
        </p:nvSpPr>
        <p:spPr>
          <a:xfrm>
            <a:off x="5334001" y="1524000"/>
            <a:ext cx="3018325" cy="4572000"/>
          </a:xfrm>
        </p:spPr>
        <p:txBody>
          <a:bodyPr vert="horz" lIns="91440" tIns="45720" rIns="91440" bIns="45720" rtlCol="0" anchor="t">
            <a:normAutofit/>
          </a:bodyPr>
          <a:lstStyle/>
          <a:p>
            <a:r>
              <a:rPr lang="en-US" dirty="0"/>
              <a:t>ADMIN LOGIN</a:t>
            </a:r>
            <a:endParaRPr lang="en-US"/>
          </a:p>
        </p:txBody>
      </p:sp>
      <p:sp>
        <p:nvSpPr>
          <p:cNvPr id="4" name="Text Placeholder 3">
            <a:extLst>
              <a:ext uri="{FF2B5EF4-FFF2-40B4-BE49-F238E27FC236}">
                <a16:creationId xmlns:a16="http://schemas.microsoft.com/office/drawing/2014/main" id="{C9F66B95-924D-4ABB-B4E8-93F929BFE3BF}"/>
              </a:ext>
            </a:extLst>
          </p:cNvPr>
          <p:cNvSpPr>
            <a:spLocks noGrp="1"/>
          </p:cNvSpPr>
          <p:nvPr>
            <p:ph type="body" sz="half" idx="2"/>
          </p:nvPr>
        </p:nvSpPr>
        <p:spPr>
          <a:xfrm>
            <a:off x="8411675" y="1524000"/>
            <a:ext cx="3018325" cy="4572001"/>
          </a:xfrm>
        </p:spPr>
        <p:txBody>
          <a:bodyPr vert="horz" lIns="91440" tIns="45720" rIns="91440" bIns="45720" rtlCol="0">
            <a:normAutofit/>
          </a:bodyPr>
          <a:lstStyle/>
          <a:p>
            <a:pPr indent="-228600">
              <a:lnSpc>
                <a:spcPct val="115000"/>
              </a:lnSpc>
              <a:buFont typeface="Arial" panose="020B0604020202020204" pitchFamily="34" charset="0"/>
              <a:buChar char="•"/>
            </a:pPr>
            <a:r>
              <a:rPr lang="en-US" sz="2400"/>
              <a:t>This is Admin login form. When Admin clicks on this link an Admin  login form will be appear where admin can enter their email id and password for logging in to the Admin panel</a:t>
            </a:r>
          </a:p>
        </p:txBody>
      </p:sp>
    </p:spTree>
    <p:extLst>
      <p:ext uri="{BB962C8B-B14F-4D97-AF65-F5344CB8AC3E}">
        <p14:creationId xmlns:p14="http://schemas.microsoft.com/office/powerpoint/2010/main" val="30386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5619-C9FC-497A-A101-96683DF4C821}"/>
              </a:ext>
            </a:extLst>
          </p:cNvPr>
          <p:cNvSpPr>
            <a:spLocks noGrp="1"/>
          </p:cNvSpPr>
          <p:nvPr>
            <p:ph type="title"/>
          </p:nvPr>
        </p:nvSpPr>
        <p:spPr/>
        <p:txBody>
          <a:bodyPr/>
          <a:lstStyle/>
          <a:p>
            <a:pPr algn="ctr"/>
            <a:r>
              <a:rPr lang="en-US" dirty="0"/>
              <a:t>REQUESTER LOGIN TABLE</a:t>
            </a:r>
          </a:p>
        </p:txBody>
      </p:sp>
      <p:graphicFrame>
        <p:nvGraphicFramePr>
          <p:cNvPr id="8" name="Content Placeholder 7">
            <a:extLst>
              <a:ext uri="{FF2B5EF4-FFF2-40B4-BE49-F238E27FC236}">
                <a16:creationId xmlns:a16="http://schemas.microsoft.com/office/drawing/2014/main" id="{7156A984-D1EA-491C-BA1B-2DE1476598C6}"/>
              </a:ext>
            </a:extLst>
          </p:cNvPr>
          <p:cNvGraphicFramePr>
            <a:graphicFrameLocks noGrp="1"/>
          </p:cNvGraphicFramePr>
          <p:nvPr>
            <p:ph sz="half" idx="1"/>
            <p:extLst>
              <p:ext uri="{D42A27DB-BD31-4B8C-83A1-F6EECF244321}">
                <p14:modId xmlns:p14="http://schemas.microsoft.com/office/powerpoint/2010/main" val="2796392150"/>
              </p:ext>
            </p:extLst>
          </p:nvPr>
        </p:nvGraphicFramePr>
        <p:xfrm>
          <a:off x="560717" y="2875471"/>
          <a:ext cx="5151436" cy="2373854"/>
        </p:xfrm>
        <a:graphic>
          <a:graphicData uri="http://schemas.openxmlformats.org/drawingml/2006/table">
            <a:tbl>
              <a:tblPr firstRow="1" bandRow="1">
                <a:tableStyleId>{5C22544A-7EE6-4342-B048-85BDC9FD1C3A}</a:tableStyleId>
              </a:tblPr>
              <a:tblGrid>
                <a:gridCol w="1067001">
                  <a:extLst>
                    <a:ext uri="{9D8B030D-6E8A-4147-A177-3AD203B41FA5}">
                      <a16:colId xmlns:a16="http://schemas.microsoft.com/office/drawing/2014/main" val="452828869"/>
                    </a:ext>
                  </a:extLst>
                </a:gridCol>
                <a:gridCol w="975216">
                  <a:extLst>
                    <a:ext uri="{9D8B030D-6E8A-4147-A177-3AD203B41FA5}">
                      <a16:colId xmlns:a16="http://schemas.microsoft.com/office/drawing/2014/main" val="1208707480"/>
                    </a:ext>
                  </a:extLst>
                </a:gridCol>
                <a:gridCol w="3109219">
                  <a:extLst>
                    <a:ext uri="{9D8B030D-6E8A-4147-A177-3AD203B41FA5}">
                      <a16:colId xmlns:a16="http://schemas.microsoft.com/office/drawing/2014/main" val="969843763"/>
                    </a:ext>
                  </a:extLst>
                </a:gridCol>
              </a:tblGrid>
              <a:tr h="484094">
                <a:tc>
                  <a:txBody>
                    <a:bodyPr/>
                    <a:lstStyle/>
                    <a:p>
                      <a:pPr algn="ctr" rtl="0" fontAlgn="base"/>
                      <a:r>
                        <a:rPr lang="en-IN" sz="1100" dirty="0">
                          <a:effectLst/>
                        </a:rPr>
                        <a:t>      Attribute </a:t>
                      </a:r>
                      <a:r>
                        <a:rPr lang="en-IN" sz="1400" dirty="0">
                          <a:effectLst/>
                        </a:rPr>
                        <a:t> </a:t>
                      </a:r>
                      <a:r>
                        <a:rPr lang="en-IN" sz="1100" dirty="0">
                          <a:effectLst/>
                        </a:rPr>
                        <a:t>  </a:t>
                      </a:r>
                      <a:endParaRPr lang="en-IN" dirty="0">
                        <a:effectLst/>
                      </a:endParaRPr>
                    </a:p>
                  </a:txBody>
                  <a:tcPr anchor="ctr"/>
                </a:tc>
                <a:tc>
                  <a:txBody>
                    <a:bodyPr/>
                    <a:lstStyle/>
                    <a:p>
                      <a:pPr rtl="0" fontAlgn="base"/>
                      <a:r>
                        <a:rPr lang="en-IN" sz="1100" dirty="0">
                          <a:effectLst/>
                        </a:rPr>
                        <a:t>Data Type </a:t>
                      </a:r>
                      <a:r>
                        <a:rPr lang="en-IN" sz="1400" dirty="0">
                          <a:effectLst/>
                        </a:rPr>
                        <a:t>  </a:t>
                      </a:r>
                      <a:endParaRPr lang="en-IN" dirty="0">
                        <a:effectLst/>
                      </a:endParaRPr>
                    </a:p>
                  </a:txBody>
                  <a:tcPr anchor="ctr"/>
                </a:tc>
                <a:tc>
                  <a:txBody>
                    <a:bodyPr/>
                    <a:lstStyle/>
                    <a:p>
                      <a:pPr rtl="0" fontAlgn="base"/>
                      <a:r>
                        <a:rPr lang="en-IN" sz="1100" dirty="0">
                          <a:effectLst/>
                        </a:rPr>
                        <a:t> Description </a:t>
                      </a:r>
                      <a:r>
                        <a:rPr lang="en-IN" sz="1400" dirty="0">
                          <a:effectLst/>
                        </a:rPr>
                        <a:t> </a:t>
                      </a:r>
                      <a:r>
                        <a:rPr lang="en-IN" sz="1100" dirty="0">
                          <a:effectLst/>
                        </a:rPr>
                        <a:t>  </a:t>
                      </a:r>
                      <a:endParaRPr lang="en-IN" dirty="0">
                        <a:effectLst/>
                      </a:endParaRPr>
                    </a:p>
                  </a:txBody>
                  <a:tcPr anchor="ctr"/>
                </a:tc>
                <a:extLst>
                  <a:ext uri="{0D108BD9-81ED-4DB2-BD59-A6C34878D82A}">
                    <a16:rowId xmlns:a16="http://schemas.microsoft.com/office/drawing/2014/main" val="2547097239"/>
                  </a:ext>
                </a:extLst>
              </a:tr>
              <a:tr h="333375">
                <a:tc>
                  <a:txBody>
                    <a:bodyPr/>
                    <a:lstStyle/>
                    <a:p>
                      <a:pPr rtl="0" fontAlgn="base"/>
                      <a:r>
                        <a:rPr lang="en-IN" sz="1100" dirty="0" err="1">
                          <a:effectLst/>
                        </a:rPr>
                        <a:t>r_login_id</a:t>
                      </a:r>
                      <a:r>
                        <a:rPr lang="en-IN" sz="1100" dirty="0">
                          <a:effectLst/>
                        </a:rPr>
                        <a:t> # </a:t>
                      </a:r>
                      <a:r>
                        <a:rPr lang="en-IN" sz="1400" dirty="0">
                          <a:effectLst/>
                        </a:rPr>
                        <a:t> </a:t>
                      </a:r>
                      <a:r>
                        <a:rPr lang="en-IN" sz="1100" dirty="0">
                          <a:effectLst/>
                        </a:rPr>
                        <a:t>  </a:t>
                      </a:r>
                      <a:endParaRPr lang="en-IN" dirty="0">
                        <a:effectLst/>
                      </a:endParaRPr>
                    </a:p>
                  </a:txBody>
                  <a:tcPr anchor="ctr"/>
                </a:tc>
                <a:tc>
                  <a:txBody>
                    <a:bodyPr/>
                    <a:lstStyle/>
                    <a:p>
                      <a:pPr algn="ctr" rtl="0" fontAlgn="base"/>
                      <a:r>
                        <a:rPr lang="en-IN" sz="1100" dirty="0">
                          <a:effectLst/>
                        </a:rPr>
                        <a:t>int </a:t>
                      </a:r>
                      <a:r>
                        <a:rPr lang="en-IN" sz="1400" dirty="0">
                          <a:effectLst/>
                        </a:rPr>
                        <a:t> </a:t>
                      </a:r>
                      <a:r>
                        <a:rPr lang="en-IN" sz="1100" dirty="0">
                          <a:effectLst/>
                        </a:rPr>
                        <a:t>  </a:t>
                      </a:r>
                      <a:endParaRPr lang="en-IN" dirty="0">
                        <a:effectLst/>
                      </a:endParaRPr>
                    </a:p>
                  </a:txBody>
                  <a:tcPr anchor="ctr"/>
                </a:tc>
                <a:tc>
                  <a:txBody>
                    <a:bodyPr/>
                    <a:lstStyle/>
                    <a:p>
                      <a:pPr rtl="0" fontAlgn="base"/>
                      <a:r>
                        <a:rPr lang="en-IN" sz="1100" dirty="0">
                          <a:effectLst/>
                        </a:rPr>
                        <a:t>Stores login id (Automatically Generated) </a:t>
                      </a:r>
                      <a:r>
                        <a:rPr lang="en-IN" sz="1400" dirty="0">
                          <a:effectLst/>
                        </a:rPr>
                        <a:t> </a:t>
                      </a:r>
                      <a:r>
                        <a:rPr lang="en-IN" sz="1100" dirty="0">
                          <a:effectLst/>
                        </a:rPr>
                        <a:t>  </a:t>
                      </a:r>
                      <a:endParaRPr lang="en-IN" dirty="0">
                        <a:effectLst/>
                      </a:endParaRPr>
                    </a:p>
                  </a:txBody>
                  <a:tcPr anchor="ctr"/>
                </a:tc>
                <a:extLst>
                  <a:ext uri="{0D108BD9-81ED-4DB2-BD59-A6C34878D82A}">
                    <a16:rowId xmlns:a16="http://schemas.microsoft.com/office/drawing/2014/main" val="26329684"/>
                  </a:ext>
                </a:extLst>
              </a:tr>
              <a:tr h="323850">
                <a:tc>
                  <a:txBody>
                    <a:bodyPr/>
                    <a:lstStyle/>
                    <a:p>
                      <a:pPr algn="ctr" rtl="0" fontAlgn="base"/>
                      <a:r>
                        <a:rPr lang="en-IN" sz="1100" dirty="0" err="1">
                          <a:effectLst/>
                        </a:rPr>
                        <a:t>r_name</a:t>
                      </a:r>
                      <a:r>
                        <a:rPr lang="en-IN" sz="1100" dirty="0">
                          <a:effectLst/>
                        </a:rPr>
                        <a:t> </a:t>
                      </a:r>
                      <a:r>
                        <a:rPr lang="en-IN" sz="1400" dirty="0">
                          <a:effectLst/>
                        </a:rPr>
                        <a:t> </a:t>
                      </a:r>
                      <a:r>
                        <a:rPr lang="en-IN" sz="1100" dirty="0">
                          <a:effectLst/>
                        </a:rPr>
                        <a:t>  </a:t>
                      </a:r>
                      <a:endParaRPr lang="en-IN" dirty="0">
                        <a:effectLst/>
                      </a:endParaRPr>
                    </a:p>
                  </a:txBody>
                  <a:tcPr anchor="ctr"/>
                </a:tc>
                <a:tc>
                  <a:txBody>
                    <a:bodyPr/>
                    <a:lstStyle/>
                    <a:p>
                      <a:pPr rtl="0" fontAlgn="base"/>
                      <a:r>
                        <a:rPr lang="en-IN" sz="1100" dirty="0">
                          <a:effectLst/>
                        </a:rPr>
                        <a:t>varchar(60) </a:t>
                      </a:r>
                      <a:r>
                        <a:rPr lang="en-IN" sz="1400" dirty="0">
                          <a:effectLst/>
                        </a:rPr>
                        <a:t>  </a:t>
                      </a:r>
                      <a:endParaRPr lang="en-IN" dirty="0">
                        <a:effectLst/>
                      </a:endParaRPr>
                    </a:p>
                  </a:txBody>
                  <a:tcPr anchor="ctr"/>
                </a:tc>
                <a:tc>
                  <a:txBody>
                    <a:bodyPr/>
                    <a:lstStyle/>
                    <a:p>
                      <a:pPr rtl="0" fontAlgn="base"/>
                      <a:r>
                        <a:rPr lang="en-IN" sz="1100" dirty="0">
                          <a:effectLst/>
                        </a:rPr>
                        <a:t> Stores Name </a:t>
                      </a:r>
                      <a:r>
                        <a:rPr lang="en-IN" sz="1400" dirty="0">
                          <a:effectLst/>
                        </a:rPr>
                        <a:t> </a:t>
                      </a:r>
                      <a:r>
                        <a:rPr lang="en-IN" sz="1100" dirty="0">
                          <a:effectLst/>
                        </a:rPr>
                        <a:t>  </a:t>
                      </a:r>
                      <a:endParaRPr lang="en-IN" dirty="0">
                        <a:effectLst/>
                      </a:endParaRPr>
                    </a:p>
                  </a:txBody>
                  <a:tcPr anchor="ctr"/>
                </a:tc>
                <a:extLst>
                  <a:ext uri="{0D108BD9-81ED-4DB2-BD59-A6C34878D82A}">
                    <a16:rowId xmlns:a16="http://schemas.microsoft.com/office/drawing/2014/main" val="4166365963"/>
                  </a:ext>
                </a:extLst>
              </a:tr>
              <a:tr h="333375">
                <a:tc>
                  <a:txBody>
                    <a:bodyPr/>
                    <a:lstStyle/>
                    <a:p>
                      <a:pPr algn="ctr" rtl="0" fontAlgn="base"/>
                      <a:r>
                        <a:rPr lang="en-IN" sz="1100" dirty="0" err="1">
                          <a:effectLst/>
                        </a:rPr>
                        <a:t>r_email</a:t>
                      </a:r>
                      <a:r>
                        <a:rPr lang="en-IN" sz="1100" dirty="0">
                          <a:effectLst/>
                        </a:rPr>
                        <a:t> </a:t>
                      </a:r>
                      <a:r>
                        <a:rPr lang="en-IN" sz="1400" dirty="0">
                          <a:effectLst/>
                        </a:rPr>
                        <a:t> </a:t>
                      </a:r>
                      <a:r>
                        <a:rPr lang="en-IN" sz="1100" dirty="0">
                          <a:effectLst/>
                        </a:rPr>
                        <a:t>  </a:t>
                      </a:r>
                      <a:endParaRPr lang="en-IN" dirty="0">
                        <a:effectLst/>
                      </a:endParaRPr>
                    </a:p>
                  </a:txBody>
                  <a:tcPr anchor="ctr"/>
                </a:tc>
                <a:tc>
                  <a:txBody>
                    <a:bodyPr/>
                    <a:lstStyle/>
                    <a:p>
                      <a:pPr rtl="0" fontAlgn="base"/>
                      <a:r>
                        <a:rPr lang="en-IN" sz="1100" dirty="0">
                          <a:effectLst/>
                        </a:rPr>
                        <a:t>varchar(60) </a:t>
                      </a:r>
                      <a:r>
                        <a:rPr lang="en-IN" sz="1400" dirty="0">
                          <a:effectLst/>
                        </a:rPr>
                        <a:t>  </a:t>
                      </a:r>
                      <a:endParaRPr lang="en-IN" dirty="0">
                        <a:effectLst/>
                      </a:endParaRPr>
                    </a:p>
                  </a:txBody>
                  <a:tcPr anchor="ctr"/>
                </a:tc>
                <a:tc>
                  <a:txBody>
                    <a:bodyPr/>
                    <a:lstStyle/>
                    <a:p>
                      <a:pPr rtl="0" fontAlgn="base"/>
                      <a:r>
                        <a:rPr lang="en-IN" sz="1100" dirty="0">
                          <a:effectLst/>
                        </a:rPr>
                        <a:t> </a:t>
                      </a:r>
                      <a:r>
                        <a:rPr lang="en-IN" sz="1100" dirty="0" err="1">
                          <a:effectLst/>
                        </a:rPr>
                        <a:t>StoreEmail</a:t>
                      </a:r>
                      <a:r>
                        <a:rPr lang="en-IN" sz="1100" dirty="0">
                          <a:effectLst/>
                        </a:rPr>
                        <a:t> </a:t>
                      </a:r>
                      <a:r>
                        <a:rPr lang="en-IN" sz="1400" dirty="0">
                          <a:effectLst/>
                        </a:rPr>
                        <a:t> </a:t>
                      </a:r>
                      <a:r>
                        <a:rPr lang="en-IN" sz="1100" dirty="0">
                          <a:effectLst/>
                        </a:rPr>
                        <a:t>  </a:t>
                      </a:r>
                      <a:endParaRPr lang="en-IN" dirty="0">
                        <a:effectLst/>
                      </a:endParaRPr>
                    </a:p>
                  </a:txBody>
                  <a:tcPr anchor="ctr"/>
                </a:tc>
                <a:extLst>
                  <a:ext uri="{0D108BD9-81ED-4DB2-BD59-A6C34878D82A}">
                    <a16:rowId xmlns:a16="http://schemas.microsoft.com/office/drawing/2014/main" val="127703234"/>
                  </a:ext>
                </a:extLst>
              </a:tr>
              <a:tr h="333375">
                <a:tc>
                  <a:txBody>
                    <a:bodyPr/>
                    <a:lstStyle/>
                    <a:p>
                      <a:pPr algn="r" rtl="0" fontAlgn="base"/>
                      <a:r>
                        <a:rPr lang="en-IN" sz="1100" dirty="0" err="1">
                          <a:effectLst/>
                        </a:rPr>
                        <a:t>r_password</a:t>
                      </a:r>
                      <a:r>
                        <a:rPr lang="en-IN" sz="1100" dirty="0">
                          <a:effectLst/>
                        </a:rPr>
                        <a:t> </a:t>
                      </a:r>
                      <a:r>
                        <a:rPr lang="en-IN" sz="1400" dirty="0">
                          <a:effectLst/>
                        </a:rPr>
                        <a:t> </a:t>
                      </a:r>
                      <a:r>
                        <a:rPr lang="en-IN" sz="1100" dirty="0">
                          <a:effectLst/>
                        </a:rPr>
                        <a:t>  </a:t>
                      </a:r>
                      <a:endParaRPr lang="en-IN" dirty="0">
                        <a:effectLst/>
                      </a:endParaRPr>
                    </a:p>
                  </a:txBody>
                  <a:tcPr anchor="ctr"/>
                </a:tc>
                <a:tc>
                  <a:txBody>
                    <a:bodyPr/>
                    <a:lstStyle/>
                    <a:p>
                      <a:pPr rtl="0" fontAlgn="base"/>
                      <a:r>
                        <a:rPr lang="en-IN" sz="1100" dirty="0">
                          <a:effectLst/>
                        </a:rPr>
                        <a:t>varchar(60) </a:t>
                      </a:r>
                      <a:r>
                        <a:rPr lang="en-IN" sz="1400" dirty="0">
                          <a:effectLst/>
                        </a:rPr>
                        <a:t>  </a:t>
                      </a:r>
                      <a:endParaRPr lang="en-IN" dirty="0">
                        <a:effectLst/>
                      </a:endParaRPr>
                    </a:p>
                  </a:txBody>
                  <a:tcPr anchor="ctr"/>
                </a:tc>
                <a:tc>
                  <a:txBody>
                    <a:bodyPr/>
                    <a:lstStyle/>
                    <a:p>
                      <a:pPr algn="l" rtl="0" fontAlgn="base"/>
                      <a:r>
                        <a:rPr lang="en-IN" sz="1100" dirty="0">
                          <a:effectLst/>
                        </a:rPr>
                        <a:t> Store Password </a:t>
                      </a:r>
                      <a:r>
                        <a:rPr lang="en-IN" sz="1400" dirty="0">
                          <a:effectLst/>
                        </a:rPr>
                        <a:t> </a:t>
                      </a:r>
                      <a:r>
                        <a:rPr lang="en-IN" sz="1100" dirty="0">
                          <a:effectLst/>
                        </a:rPr>
                        <a:t>  </a:t>
                      </a:r>
                      <a:endParaRPr lang="en-IN" dirty="0">
                        <a:effectLst/>
                      </a:endParaRPr>
                    </a:p>
                  </a:txBody>
                  <a:tcPr anchor="ctr"/>
                </a:tc>
                <a:extLst>
                  <a:ext uri="{0D108BD9-81ED-4DB2-BD59-A6C34878D82A}">
                    <a16:rowId xmlns:a16="http://schemas.microsoft.com/office/drawing/2014/main" val="276037467"/>
                  </a:ext>
                </a:extLst>
              </a:tr>
            </a:tbl>
          </a:graphicData>
        </a:graphic>
      </p:graphicFrame>
      <p:pic>
        <p:nvPicPr>
          <p:cNvPr id="9" name="Picture 9" descr="A screenshot of a cell phone&#10;&#10;Description automatically generated">
            <a:extLst>
              <a:ext uri="{FF2B5EF4-FFF2-40B4-BE49-F238E27FC236}">
                <a16:creationId xmlns:a16="http://schemas.microsoft.com/office/drawing/2014/main" id="{77D4A2A2-3178-4B45-8AB0-036583BF85EA}"/>
              </a:ext>
            </a:extLst>
          </p:cNvPr>
          <p:cNvPicPr>
            <a:picLocks noGrp="1" noChangeAspect="1"/>
          </p:cNvPicPr>
          <p:nvPr>
            <p:ph sz="half" idx="2"/>
          </p:nvPr>
        </p:nvPicPr>
        <p:blipFill>
          <a:blip r:embed="rId2"/>
          <a:stretch>
            <a:fillRect/>
          </a:stretch>
        </p:blipFill>
        <p:spPr>
          <a:xfrm>
            <a:off x="6278879" y="3149041"/>
            <a:ext cx="5151121" cy="17676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875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57F5-91E1-4020-8761-7F57B21F8E3D}"/>
              </a:ext>
            </a:extLst>
          </p:cNvPr>
          <p:cNvSpPr>
            <a:spLocks noGrp="1"/>
          </p:cNvSpPr>
          <p:nvPr>
            <p:ph type="title"/>
          </p:nvPr>
        </p:nvSpPr>
        <p:spPr/>
        <p:txBody>
          <a:bodyPr/>
          <a:lstStyle/>
          <a:p>
            <a:pPr algn="ctr"/>
            <a:r>
              <a:rPr lang="en-US" dirty="0"/>
              <a:t>ADMIN LOGIN TABLE</a:t>
            </a:r>
          </a:p>
        </p:txBody>
      </p:sp>
      <p:graphicFrame>
        <p:nvGraphicFramePr>
          <p:cNvPr id="9" name="Content Placeholder 8">
            <a:extLst>
              <a:ext uri="{FF2B5EF4-FFF2-40B4-BE49-F238E27FC236}">
                <a16:creationId xmlns:a16="http://schemas.microsoft.com/office/drawing/2014/main" id="{506EBC64-2827-4689-82FF-B41C2BA478D9}"/>
              </a:ext>
            </a:extLst>
          </p:cNvPr>
          <p:cNvGraphicFramePr>
            <a:graphicFrameLocks noGrp="1"/>
          </p:cNvGraphicFramePr>
          <p:nvPr>
            <p:ph sz="half" idx="1"/>
            <p:extLst>
              <p:ext uri="{D42A27DB-BD31-4B8C-83A1-F6EECF244321}">
                <p14:modId xmlns:p14="http://schemas.microsoft.com/office/powerpoint/2010/main" val="3504360505"/>
              </p:ext>
            </p:extLst>
          </p:nvPr>
        </p:nvGraphicFramePr>
        <p:xfrm>
          <a:off x="632604" y="3321170"/>
          <a:ext cx="5151437" cy="1657350"/>
        </p:xfrm>
        <a:graphic>
          <a:graphicData uri="http://schemas.openxmlformats.org/drawingml/2006/table">
            <a:tbl>
              <a:tblPr firstRow="1" bandRow="1">
                <a:tableStyleId>{5C22544A-7EE6-4342-B048-85BDC9FD1C3A}</a:tableStyleId>
              </a:tblPr>
              <a:tblGrid>
                <a:gridCol w="1124367">
                  <a:extLst>
                    <a:ext uri="{9D8B030D-6E8A-4147-A177-3AD203B41FA5}">
                      <a16:colId xmlns:a16="http://schemas.microsoft.com/office/drawing/2014/main" val="2444671567"/>
                    </a:ext>
                  </a:extLst>
                </a:gridCol>
                <a:gridCol w="940797">
                  <a:extLst>
                    <a:ext uri="{9D8B030D-6E8A-4147-A177-3AD203B41FA5}">
                      <a16:colId xmlns:a16="http://schemas.microsoft.com/office/drawing/2014/main" val="1375030101"/>
                    </a:ext>
                  </a:extLst>
                </a:gridCol>
                <a:gridCol w="3086273">
                  <a:extLst>
                    <a:ext uri="{9D8B030D-6E8A-4147-A177-3AD203B41FA5}">
                      <a16:colId xmlns:a16="http://schemas.microsoft.com/office/drawing/2014/main" val="3741265678"/>
                    </a:ext>
                  </a:extLst>
                </a:gridCol>
              </a:tblGrid>
              <a:tr h="323850">
                <a:tc>
                  <a:txBody>
                    <a:bodyPr/>
                    <a:lstStyle/>
                    <a:p>
                      <a:pPr algn="ctr" rtl="0" fontAlgn="base"/>
                      <a:r>
                        <a:rPr lang="en-IN" sz="1100">
                          <a:effectLst/>
                        </a:rPr>
                        <a:t>z </a:t>
                      </a:r>
                      <a:endParaRPr lang="en-IN" b="0" i="0">
                        <a:solidFill>
                          <a:srgbClr val="000000"/>
                        </a:solidFill>
                        <a:effectLst/>
                      </a:endParaRPr>
                    </a:p>
                  </a:txBody>
                  <a:tcPr anchor="ctr"/>
                </a:tc>
                <a:tc>
                  <a:txBody>
                    <a:bodyPr/>
                    <a:lstStyle/>
                    <a:p>
                      <a:pPr algn="ctr" rtl="0" fontAlgn="base"/>
                      <a:r>
                        <a:rPr lang="en-IN" sz="1100">
                          <a:effectLst/>
                        </a:rPr>
                        <a:t>Data Type </a:t>
                      </a:r>
                      <a:endParaRPr lang="en-IN" b="0" i="0">
                        <a:solidFill>
                          <a:srgbClr val="000000"/>
                        </a:solidFill>
                        <a:effectLst/>
                      </a:endParaRPr>
                    </a:p>
                  </a:txBody>
                  <a:tcPr anchor="ctr"/>
                </a:tc>
                <a:tc>
                  <a:txBody>
                    <a:bodyPr/>
                    <a:lstStyle/>
                    <a:p>
                      <a:pPr algn="ctr" rtl="0" fontAlgn="base"/>
                      <a:r>
                        <a:rPr lang="en-IN" sz="1100">
                          <a:effectLst/>
                        </a:rPr>
                        <a:t>Description </a:t>
                      </a:r>
                      <a:endParaRPr lang="en-IN" b="0" i="0">
                        <a:solidFill>
                          <a:srgbClr val="000000"/>
                        </a:solidFill>
                        <a:effectLst/>
                      </a:endParaRPr>
                    </a:p>
                  </a:txBody>
                  <a:tcPr anchor="ctr"/>
                </a:tc>
                <a:extLst>
                  <a:ext uri="{0D108BD9-81ED-4DB2-BD59-A6C34878D82A}">
                    <a16:rowId xmlns:a16="http://schemas.microsoft.com/office/drawing/2014/main" val="2788206228"/>
                  </a:ext>
                </a:extLst>
              </a:tr>
              <a:tr h="333375">
                <a:tc>
                  <a:txBody>
                    <a:bodyPr/>
                    <a:lstStyle/>
                    <a:p>
                      <a:pPr algn="ctr" rtl="0" fontAlgn="base"/>
                      <a:r>
                        <a:rPr lang="en-IN" sz="1100">
                          <a:effectLst/>
                        </a:rPr>
                        <a:t>a_login_id # </a:t>
                      </a:r>
                      <a:endParaRPr lang="en-IN" b="0" i="0">
                        <a:solidFill>
                          <a:srgbClr val="000000"/>
                        </a:solidFill>
                        <a:effectLst/>
                      </a:endParaRPr>
                    </a:p>
                  </a:txBody>
                  <a:tcPr anchor="ctr"/>
                </a:tc>
                <a:tc>
                  <a:txBody>
                    <a:bodyPr/>
                    <a:lstStyle/>
                    <a:p>
                      <a:pPr algn="ctr" rtl="0" fontAlgn="base"/>
                      <a:r>
                        <a:rPr lang="en-IN" sz="1100">
                          <a:effectLst/>
                        </a:rPr>
                        <a:t>int </a:t>
                      </a:r>
                      <a:endParaRPr lang="en-IN" b="0" i="0">
                        <a:solidFill>
                          <a:srgbClr val="000000"/>
                        </a:solidFill>
                        <a:effectLst/>
                      </a:endParaRPr>
                    </a:p>
                  </a:txBody>
                  <a:tcPr anchor="ctr"/>
                </a:tc>
                <a:tc>
                  <a:txBody>
                    <a:bodyPr/>
                    <a:lstStyle/>
                    <a:p>
                      <a:pPr algn="ctr" rtl="0" fontAlgn="base"/>
                      <a:r>
                        <a:rPr lang="en-IN" sz="1100">
                          <a:effectLst/>
                        </a:rPr>
                        <a:t>Stores login id (Automatically Generated) </a:t>
                      </a:r>
                      <a:endParaRPr lang="en-IN" b="0" i="0">
                        <a:solidFill>
                          <a:srgbClr val="000000"/>
                        </a:solidFill>
                        <a:effectLst/>
                      </a:endParaRPr>
                    </a:p>
                  </a:txBody>
                  <a:tcPr anchor="ctr"/>
                </a:tc>
                <a:extLst>
                  <a:ext uri="{0D108BD9-81ED-4DB2-BD59-A6C34878D82A}">
                    <a16:rowId xmlns:a16="http://schemas.microsoft.com/office/drawing/2014/main" val="3551507457"/>
                  </a:ext>
                </a:extLst>
              </a:tr>
              <a:tr h="333375">
                <a:tc>
                  <a:txBody>
                    <a:bodyPr/>
                    <a:lstStyle/>
                    <a:p>
                      <a:pPr algn="ctr" rtl="0" fontAlgn="base"/>
                      <a:r>
                        <a:rPr lang="en-IN" sz="1100">
                          <a:effectLst/>
                        </a:rPr>
                        <a:t>a_name </a:t>
                      </a:r>
                      <a:endParaRPr lang="en-IN" b="0" i="0">
                        <a:solidFill>
                          <a:srgbClr val="000000"/>
                        </a:solidFill>
                        <a:effectLst/>
                      </a:endParaRPr>
                    </a:p>
                  </a:txBody>
                  <a:tcPr anchor="ctr"/>
                </a:tc>
                <a:tc>
                  <a:txBody>
                    <a:bodyPr/>
                    <a:lstStyle/>
                    <a:p>
                      <a:pPr algn="ctr" rtl="0" fontAlgn="base"/>
                      <a:r>
                        <a:rPr lang="en-IN" sz="1100">
                          <a:effectLst/>
                        </a:rPr>
                        <a:t>varchar(60) </a:t>
                      </a:r>
                      <a:endParaRPr lang="en-IN" b="0" i="0">
                        <a:solidFill>
                          <a:srgbClr val="000000"/>
                        </a:solidFill>
                        <a:effectLst/>
                      </a:endParaRPr>
                    </a:p>
                  </a:txBody>
                  <a:tcPr anchor="ctr"/>
                </a:tc>
                <a:tc>
                  <a:txBody>
                    <a:bodyPr/>
                    <a:lstStyle/>
                    <a:p>
                      <a:pPr algn="ctr" rtl="0" fontAlgn="base"/>
                      <a:r>
                        <a:rPr lang="en-IN" sz="1100">
                          <a:effectLst/>
                        </a:rPr>
                        <a:t>Stores Name </a:t>
                      </a:r>
                      <a:endParaRPr lang="en-IN" b="0" i="0">
                        <a:solidFill>
                          <a:srgbClr val="000000"/>
                        </a:solidFill>
                        <a:effectLst/>
                      </a:endParaRPr>
                    </a:p>
                  </a:txBody>
                  <a:tcPr anchor="ctr"/>
                </a:tc>
                <a:extLst>
                  <a:ext uri="{0D108BD9-81ED-4DB2-BD59-A6C34878D82A}">
                    <a16:rowId xmlns:a16="http://schemas.microsoft.com/office/drawing/2014/main" val="2378270130"/>
                  </a:ext>
                </a:extLst>
              </a:tr>
              <a:tr h="333375">
                <a:tc>
                  <a:txBody>
                    <a:bodyPr/>
                    <a:lstStyle/>
                    <a:p>
                      <a:pPr algn="ctr" rtl="0" fontAlgn="base"/>
                      <a:r>
                        <a:rPr lang="en-IN" sz="1100">
                          <a:effectLst/>
                        </a:rPr>
                        <a:t>a_email </a:t>
                      </a:r>
                      <a:endParaRPr lang="en-IN" b="0" i="0">
                        <a:solidFill>
                          <a:srgbClr val="000000"/>
                        </a:solidFill>
                        <a:effectLst/>
                      </a:endParaRPr>
                    </a:p>
                  </a:txBody>
                  <a:tcPr anchor="ctr"/>
                </a:tc>
                <a:tc>
                  <a:txBody>
                    <a:bodyPr/>
                    <a:lstStyle/>
                    <a:p>
                      <a:pPr algn="ctr" rtl="0" fontAlgn="base"/>
                      <a:r>
                        <a:rPr lang="en-IN" sz="1100">
                          <a:effectLst/>
                        </a:rPr>
                        <a:t>varchar(60) </a:t>
                      </a:r>
                      <a:endParaRPr lang="en-IN" b="0" i="0">
                        <a:solidFill>
                          <a:srgbClr val="000000"/>
                        </a:solidFill>
                        <a:effectLst/>
                      </a:endParaRPr>
                    </a:p>
                  </a:txBody>
                  <a:tcPr anchor="ctr"/>
                </a:tc>
                <a:tc>
                  <a:txBody>
                    <a:bodyPr/>
                    <a:lstStyle/>
                    <a:p>
                      <a:pPr algn="ctr" rtl="0" fontAlgn="base"/>
                      <a:r>
                        <a:rPr lang="en-IN" sz="1100">
                          <a:effectLst/>
                        </a:rPr>
                        <a:t>StoreEmail </a:t>
                      </a:r>
                      <a:endParaRPr lang="en-IN" b="0" i="0">
                        <a:solidFill>
                          <a:srgbClr val="000000"/>
                        </a:solidFill>
                        <a:effectLst/>
                      </a:endParaRPr>
                    </a:p>
                  </a:txBody>
                  <a:tcPr anchor="ctr"/>
                </a:tc>
                <a:extLst>
                  <a:ext uri="{0D108BD9-81ED-4DB2-BD59-A6C34878D82A}">
                    <a16:rowId xmlns:a16="http://schemas.microsoft.com/office/drawing/2014/main" val="929058753"/>
                  </a:ext>
                </a:extLst>
              </a:tr>
              <a:tr h="333375">
                <a:tc>
                  <a:txBody>
                    <a:bodyPr/>
                    <a:lstStyle/>
                    <a:p>
                      <a:pPr algn="ctr" rtl="0" fontAlgn="base"/>
                      <a:r>
                        <a:rPr lang="en-IN" sz="1100">
                          <a:effectLst/>
                        </a:rPr>
                        <a:t>a_password </a:t>
                      </a:r>
                      <a:endParaRPr lang="en-IN" b="0" i="0">
                        <a:solidFill>
                          <a:srgbClr val="000000"/>
                        </a:solidFill>
                        <a:effectLst/>
                      </a:endParaRPr>
                    </a:p>
                  </a:txBody>
                  <a:tcPr anchor="ctr"/>
                </a:tc>
                <a:tc>
                  <a:txBody>
                    <a:bodyPr/>
                    <a:lstStyle/>
                    <a:p>
                      <a:pPr algn="ctr" rtl="0" fontAlgn="base"/>
                      <a:r>
                        <a:rPr lang="en-IN" sz="1100">
                          <a:effectLst/>
                        </a:rPr>
                        <a:t>varchar(60) </a:t>
                      </a:r>
                      <a:endParaRPr lang="en-IN" b="0" i="0">
                        <a:solidFill>
                          <a:srgbClr val="000000"/>
                        </a:solidFill>
                        <a:effectLst/>
                      </a:endParaRPr>
                    </a:p>
                  </a:txBody>
                  <a:tcPr anchor="ctr"/>
                </a:tc>
                <a:tc>
                  <a:txBody>
                    <a:bodyPr/>
                    <a:lstStyle/>
                    <a:p>
                      <a:pPr algn="ctr" rtl="0" fontAlgn="base"/>
                      <a:r>
                        <a:rPr lang="en-IN" sz="1100">
                          <a:effectLst/>
                        </a:rPr>
                        <a:t>Store Password </a:t>
                      </a:r>
                      <a:endParaRPr lang="en-IN" b="0" i="0">
                        <a:solidFill>
                          <a:srgbClr val="000000"/>
                        </a:solidFill>
                        <a:effectLst/>
                      </a:endParaRPr>
                    </a:p>
                  </a:txBody>
                  <a:tcPr anchor="ctr"/>
                </a:tc>
                <a:extLst>
                  <a:ext uri="{0D108BD9-81ED-4DB2-BD59-A6C34878D82A}">
                    <a16:rowId xmlns:a16="http://schemas.microsoft.com/office/drawing/2014/main" val="1324964216"/>
                  </a:ext>
                </a:extLst>
              </a:tr>
            </a:tbl>
          </a:graphicData>
        </a:graphic>
      </p:graphicFrame>
      <p:pic>
        <p:nvPicPr>
          <p:cNvPr id="5" name="Picture 5" descr="A screenshot of a cell phone&#10;&#10;Description automatically generated">
            <a:extLst>
              <a:ext uri="{FF2B5EF4-FFF2-40B4-BE49-F238E27FC236}">
                <a16:creationId xmlns:a16="http://schemas.microsoft.com/office/drawing/2014/main" id="{06EB990D-1BA3-45EA-BDB8-F69262E02985}"/>
              </a:ext>
            </a:extLst>
          </p:cNvPr>
          <p:cNvPicPr>
            <a:picLocks noGrp="1" noChangeAspect="1"/>
          </p:cNvPicPr>
          <p:nvPr>
            <p:ph sz="half" idx="2"/>
          </p:nvPr>
        </p:nvPicPr>
        <p:blipFill>
          <a:blip r:embed="rId2"/>
          <a:stretch>
            <a:fillRect/>
          </a:stretch>
        </p:blipFill>
        <p:spPr>
          <a:xfrm>
            <a:off x="6278879" y="3571266"/>
            <a:ext cx="5151121" cy="12394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65184536"/>
      </p:ext>
    </p:extLst>
  </p:cSld>
  <p:clrMapOvr>
    <a:masterClrMapping/>
  </p:clrMapOvr>
</p:sld>
</file>

<file path=ppt/theme/theme1.xml><?xml version="1.0" encoding="utf-8"?>
<a:theme xmlns:a="http://schemas.openxmlformats.org/drawingml/2006/main" name="PebbleVTI">
  <a:themeElements>
    <a:clrScheme name="AnalogousFromDarkSeed_2SEEDS">
      <a:dk1>
        <a:srgbClr val="000000"/>
      </a:dk1>
      <a:lt1>
        <a:srgbClr val="FFFFFF"/>
      </a:lt1>
      <a:dk2>
        <a:srgbClr val="293B21"/>
      </a:dk2>
      <a:lt2>
        <a:srgbClr val="E2E5E8"/>
      </a:lt2>
      <a:accent1>
        <a:srgbClr val="B1793B"/>
      </a:accent1>
      <a:accent2>
        <a:srgbClr val="C3594D"/>
      </a:accent2>
      <a:accent3>
        <a:srgbClr val="AAA343"/>
      </a:accent3>
      <a:accent4>
        <a:srgbClr val="8BAD39"/>
      </a:accent4>
      <a:accent5>
        <a:srgbClr val="66B346"/>
      </a:accent5>
      <a:accent6>
        <a:srgbClr val="3BB14A"/>
      </a:accent6>
      <a:hlink>
        <a:srgbClr val="319333"/>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457</Words>
  <Application>Microsoft Office PowerPoint</Application>
  <PresentationFormat>Widescreen</PresentationFormat>
  <Paragraphs>87</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Avenir Next LT Pro Light</vt:lpstr>
      <vt:lpstr>Sitka Subheading</vt:lpstr>
      <vt:lpstr>PebbleVTI</vt:lpstr>
      <vt:lpstr>ONLINE SERVICE MANAGEMENT SYSTEM</vt:lpstr>
      <vt:lpstr>INTRODUCTION</vt:lpstr>
      <vt:lpstr>ABSTRACT</vt:lpstr>
      <vt:lpstr>MODULES</vt:lpstr>
      <vt:lpstr>ER DIAGRAM</vt:lpstr>
      <vt:lpstr>LOGIN PAGE</vt:lpstr>
      <vt:lpstr>ADMIN LOGIN</vt:lpstr>
      <vt:lpstr>REQUESTER LOGIN TABLE</vt:lpstr>
      <vt:lpstr>ADMIN LOGIN TABLE</vt:lpstr>
      <vt:lpstr>REDISTERED USER</vt:lpstr>
      <vt:lpstr>WORK REPORT</vt:lpstr>
      <vt:lpstr>CONCLUSION</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Kasim Ali</cp:lastModifiedBy>
  <cp:revision>239</cp:revision>
  <dcterms:created xsi:type="dcterms:W3CDTF">2013-07-15T20:26:40Z</dcterms:created>
  <dcterms:modified xsi:type="dcterms:W3CDTF">2020-10-29T08:54:04Z</dcterms:modified>
</cp:coreProperties>
</file>